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8" r:id="rId3"/>
    <p:sldId id="259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E8694B-8B30-45F9-9380-6BB00411D853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C2AA42-4F1F-496E-B79F-60C5D8DF44E3}">
      <dgm:prSet phldrT="[Text]"/>
      <dgm:spPr>
        <a:solidFill>
          <a:schemeClr val="accent3">
            <a:lumMod val="75000"/>
            <a:alpha val="78000"/>
          </a:schemeClr>
        </a:solidFill>
      </dgm:spPr>
      <dgm:t>
        <a:bodyPr/>
        <a:lstStyle/>
        <a:p>
          <a:r>
            <a: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Bottom-up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9C290A-7A1D-4EEF-9486-B3CB3C476372}" type="parTrans" cxnId="{2FE76F76-62D7-4B0F-BE47-BADE45D5846D}">
      <dgm:prSet/>
      <dgm:spPr/>
      <dgm:t>
        <a:bodyPr/>
        <a:lstStyle/>
        <a:p>
          <a:endParaRPr lang="en-US"/>
        </a:p>
      </dgm:t>
    </dgm:pt>
    <dgm:pt modelId="{72965D95-F047-424F-A0D0-779F53493EBB}" type="sibTrans" cxnId="{2FE76F76-62D7-4B0F-BE47-BADE45D5846D}">
      <dgm:prSet/>
      <dgm:spPr/>
      <dgm:t>
        <a:bodyPr/>
        <a:lstStyle/>
        <a:p>
          <a:endParaRPr lang="en-US"/>
        </a:p>
      </dgm:t>
    </dgm:pt>
    <dgm:pt modelId="{5FA3E78D-3804-4D3C-AD98-EC8426C46B58}">
      <dgm:prSet phldrT="[Text]"/>
      <dgm:spPr>
        <a:solidFill>
          <a:schemeClr val="accent2">
            <a:alpha val="78000"/>
          </a:schemeClr>
        </a:solidFill>
      </dgm:spPr>
      <dgm:t>
        <a:bodyPr/>
        <a:lstStyle/>
        <a:p>
          <a:r>
            <a: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Top-down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FA29A4-0B28-40F3-BA08-A18AE1A51CA1}" type="parTrans" cxnId="{813E81ED-D0E4-4C59-8BF2-6926D2FAEDA1}">
      <dgm:prSet/>
      <dgm:spPr/>
      <dgm:t>
        <a:bodyPr/>
        <a:lstStyle/>
        <a:p>
          <a:endParaRPr lang="en-US"/>
        </a:p>
      </dgm:t>
    </dgm:pt>
    <dgm:pt modelId="{F844A3F0-ABFF-4BB4-90F6-14D9482CD2AA}" type="sibTrans" cxnId="{813E81ED-D0E4-4C59-8BF2-6926D2FAEDA1}">
      <dgm:prSet/>
      <dgm:spPr/>
      <dgm:t>
        <a:bodyPr/>
        <a:lstStyle/>
        <a:p>
          <a:endParaRPr lang="en-US"/>
        </a:p>
      </dgm:t>
    </dgm:pt>
    <dgm:pt modelId="{C9FFE096-5FAE-48BE-B523-D52A01E9ED28}" type="pres">
      <dgm:prSet presAssocID="{69E8694B-8B30-45F9-9380-6BB00411D853}" presName="diagram" presStyleCnt="0">
        <dgm:presLayoutVars>
          <dgm:dir/>
          <dgm:resizeHandles val="exact"/>
        </dgm:presLayoutVars>
      </dgm:prSet>
      <dgm:spPr/>
    </dgm:pt>
    <dgm:pt modelId="{9E8196CE-6F70-4325-9CEF-D9B289E55417}" type="pres">
      <dgm:prSet presAssocID="{57C2AA42-4F1F-496E-B79F-60C5D8DF44E3}" presName="arrow" presStyleLbl="node1" presStyleIdx="0" presStyleCnt="2">
        <dgm:presLayoutVars>
          <dgm:bulletEnabled val="1"/>
        </dgm:presLayoutVars>
      </dgm:prSet>
      <dgm:spPr/>
    </dgm:pt>
    <dgm:pt modelId="{0DC3C328-A006-45BD-A7F9-E58C1CC267D6}" type="pres">
      <dgm:prSet presAssocID="{5FA3E78D-3804-4D3C-AD98-EC8426C46B58}" presName="arrow" presStyleLbl="node1" presStyleIdx="1" presStyleCnt="2">
        <dgm:presLayoutVars>
          <dgm:bulletEnabled val="1"/>
        </dgm:presLayoutVars>
      </dgm:prSet>
      <dgm:spPr/>
    </dgm:pt>
  </dgm:ptLst>
  <dgm:cxnLst>
    <dgm:cxn modelId="{2FE76F76-62D7-4B0F-BE47-BADE45D5846D}" srcId="{69E8694B-8B30-45F9-9380-6BB00411D853}" destId="{57C2AA42-4F1F-496E-B79F-60C5D8DF44E3}" srcOrd="0" destOrd="0" parTransId="{109C290A-7A1D-4EEF-9486-B3CB3C476372}" sibTransId="{72965D95-F047-424F-A0D0-779F53493EBB}"/>
    <dgm:cxn modelId="{67F73089-76C9-4BFE-AB49-B7486E06FF4F}" type="presOf" srcId="{5FA3E78D-3804-4D3C-AD98-EC8426C46B58}" destId="{0DC3C328-A006-45BD-A7F9-E58C1CC267D6}" srcOrd="0" destOrd="0" presId="urn:microsoft.com/office/officeart/2005/8/layout/arrow5"/>
    <dgm:cxn modelId="{057671B3-B30B-4DDF-A12E-F703B986E4F6}" type="presOf" srcId="{69E8694B-8B30-45F9-9380-6BB00411D853}" destId="{C9FFE096-5FAE-48BE-B523-D52A01E9ED28}" srcOrd="0" destOrd="0" presId="urn:microsoft.com/office/officeart/2005/8/layout/arrow5"/>
    <dgm:cxn modelId="{ED4938D4-A192-4E18-98E7-51B9D9667BBA}" type="presOf" srcId="{57C2AA42-4F1F-496E-B79F-60C5D8DF44E3}" destId="{9E8196CE-6F70-4325-9CEF-D9B289E55417}" srcOrd="0" destOrd="0" presId="urn:microsoft.com/office/officeart/2005/8/layout/arrow5"/>
    <dgm:cxn modelId="{813E81ED-D0E4-4C59-8BF2-6926D2FAEDA1}" srcId="{69E8694B-8B30-45F9-9380-6BB00411D853}" destId="{5FA3E78D-3804-4D3C-AD98-EC8426C46B58}" srcOrd="1" destOrd="0" parTransId="{E6FA29A4-0B28-40F3-BA08-A18AE1A51CA1}" sibTransId="{F844A3F0-ABFF-4BB4-90F6-14D9482CD2AA}"/>
    <dgm:cxn modelId="{2B85E414-02C4-4B05-B0BA-1A11C3A35A46}" type="presParOf" srcId="{C9FFE096-5FAE-48BE-B523-D52A01E9ED28}" destId="{9E8196CE-6F70-4325-9CEF-D9B289E55417}" srcOrd="0" destOrd="0" presId="urn:microsoft.com/office/officeart/2005/8/layout/arrow5"/>
    <dgm:cxn modelId="{C442C6B1-C6A8-4B23-B4D6-9CE3B04960C5}" type="presParOf" srcId="{C9FFE096-5FAE-48BE-B523-D52A01E9ED28}" destId="{0DC3C328-A006-45BD-A7F9-E58C1CC267D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196CE-6F70-4325-9CEF-D9B289E55417}">
      <dsp:nvSpPr>
        <dsp:cNvPr id="0" name=""/>
        <dsp:cNvSpPr/>
      </dsp:nvSpPr>
      <dsp:spPr>
        <a:xfrm rot="16200000">
          <a:off x="892" y="818"/>
          <a:ext cx="1674762" cy="1674762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lumMod val="75000"/>
            <a:alpha val="7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Bottom-up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892" y="419508"/>
        <a:ext cx="1381679" cy="837381"/>
      </dsp:txXfrm>
    </dsp:sp>
    <dsp:sp modelId="{0DC3C328-A006-45BD-A7F9-E58C1CC267D6}">
      <dsp:nvSpPr>
        <dsp:cNvPr id="0" name=""/>
        <dsp:cNvSpPr/>
      </dsp:nvSpPr>
      <dsp:spPr>
        <a:xfrm rot="5400000">
          <a:off x="3048744" y="818"/>
          <a:ext cx="1674762" cy="167476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alpha val="7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Top-down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341827" y="419509"/>
        <a:ext cx="1381679" cy="837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194325E-622B-4111-AB8B-C9550D68FBC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FF38B25-D0A6-4E38-959E-6299BEC2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8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505F7-1780-4E98-A996-064B66B639C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5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2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3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7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5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9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8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3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C3B55-64A7-404D-B28F-BC93FADEB61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23DD5-B845-4608-B0C8-828FDB8A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2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131057" y="1338027"/>
            <a:ext cx="6881887" cy="4181947"/>
            <a:chOff x="1131057" y="1338027"/>
            <a:chExt cx="6881887" cy="4181947"/>
          </a:xfrm>
        </p:grpSpPr>
        <p:sp>
          <p:nvSpPr>
            <p:cNvPr id="34" name="Oval 33"/>
            <p:cNvSpPr/>
            <p:nvPr/>
          </p:nvSpPr>
          <p:spPr>
            <a:xfrm>
              <a:off x="4762500" y="2971800"/>
              <a:ext cx="800100" cy="1485664"/>
            </a:xfrm>
            <a:custGeom>
              <a:avLst/>
              <a:gdLst>
                <a:gd name="connsiteX0" fmla="*/ 0 w 1600200"/>
                <a:gd name="connsiteY0" fmla="*/ 742832 h 1485664"/>
                <a:gd name="connsiteX1" fmla="*/ 800100 w 1600200"/>
                <a:gd name="connsiteY1" fmla="*/ 0 h 1485664"/>
                <a:gd name="connsiteX2" fmla="*/ 1600200 w 1600200"/>
                <a:gd name="connsiteY2" fmla="*/ 742832 h 1485664"/>
                <a:gd name="connsiteX3" fmla="*/ 800100 w 1600200"/>
                <a:gd name="connsiteY3" fmla="*/ 1485664 h 1485664"/>
                <a:gd name="connsiteX4" fmla="*/ 0 w 1600200"/>
                <a:gd name="connsiteY4" fmla="*/ 742832 h 1485664"/>
                <a:gd name="connsiteX0" fmla="*/ 800100 w 1600200"/>
                <a:gd name="connsiteY0" fmla="*/ 0 h 1485664"/>
                <a:gd name="connsiteX1" fmla="*/ 1600200 w 1600200"/>
                <a:gd name="connsiteY1" fmla="*/ 742832 h 1485664"/>
                <a:gd name="connsiteX2" fmla="*/ 800100 w 1600200"/>
                <a:gd name="connsiteY2" fmla="*/ 1485664 h 1485664"/>
                <a:gd name="connsiteX3" fmla="*/ 0 w 1600200"/>
                <a:gd name="connsiteY3" fmla="*/ 742832 h 1485664"/>
                <a:gd name="connsiteX4" fmla="*/ 891540 w 1600200"/>
                <a:gd name="connsiteY4" fmla="*/ 91440 h 1485664"/>
                <a:gd name="connsiteX0" fmla="*/ 805677 w 1605777"/>
                <a:gd name="connsiteY0" fmla="*/ 0 h 1485664"/>
                <a:gd name="connsiteX1" fmla="*/ 1605777 w 1605777"/>
                <a:gd name="connsiteY1" fmla="*/ 742832 h 1485664"/>
                <a:gd name="connsiteX2" fmla="*/ 805677 w 1605777"/>
                <a:gd name="connsiteY2" fmla="*/ 1485664 h 1485664"/>
                <a:gd name="connsiteX3" fmla="*/ 5577 w 1605777"/>
                <a:gd name="connsiteY3" fmla="*/ 742832 h 1485664"/>
                <a:gd name="connsiteX4" fmla="*/ 1159055 w 1605777"/>
                <a:gd name="connsiteY4" fmla="*/ 815340 h 1485664"/>
                <a:gd name="connsiteX0" fmla="*/ 805677 w 1605777"/>
                <a:gd name="connsiteY0" fmla="*/ 0 h 1485664"/>
                <a:gd name="connsiteX1" fmla="*/ 1605777 w 1605777"/>
                <a:gd name="connsiteY1" fmla="*/ 742832 h 1485664"/>
                <a:gd name="connsiteX2" fmla="*/ 805677 w 1605777"/>
                <a:gd name="connsiteY2" fmla="*/ 1485664 h 1485664"/>
                <a:gd name="connsiteX3" fmla="*/ 5577 w 1605777"/>
                <a:gd name="connsiteY3" fmla="*/ 742832 h 1485664"/>
                <a:gd name="connsiteX0" fmla="*/ 0 w 800100"/>
                <a:gd name="connsiteY0" fmla="*/ 0 h 1485664"/>
                <a:gd name="connsiteX1" fmla="*/ 800100 w 800100"/>
                <a:gd name="connsiteY1" fmla="*/ 742832 h 1485664"/>
                <a:gd name="connsiteX2" fmla="*/ 0 w 800100"/>
                <a:gd name="connsiteY2" fmla="*/ 1485664 h 1485664"/>
                <a:gd name="connsiteX0" fmla="*/ 0 w 800100"/>
                <a:gd name="connsiteY0" fmla="*/ 0 h 1485664"/>
                <a:gd name="connsiteX1" fmla="*/ 800100 w 800100"/>
                <a:gd name="connsiteY1" fmla="*/ 742832 h 1485664"/>
                <a:gd name="connsiteX2" fmla="*/ 0 w 800100"/>
                <a:gd name="connsiteY2" fmla="*/ 1485664 h 1485664"/>
                <a:gd name="connsiteX3" fmla="*/ 0 w 800100"/>
                <a:gd name="connsiteY3" fmla="*/ 0 h 148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0" h="1485664">
                  <a:moveTo>
                    <a:pt x="0" y="0"/>
                  </a:moveTo>
                  <a:cubicBezTo>
                    <a:pt x="441883" y="0"/>
                    <a:pt x="800100" y="332577"/>
                    <a:pt x="800100" y="742832"/>
                  </a:cubicBezTo>
                  <a:cubicBezTo>
                    <a:pt x="800100" y="1153087"/>
                    <a:pt x="441883" y="1485664"/>
                    <a:pt x="0" y="1485664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142169" y="1352786"/>
              <a:ext cx="6870700" cy="4165600"/>
            </a:xfrm>
            <a:custGeom>
              <a:avLst/>
              <a:gdLst>
                <a:gd name="connsiteX0" fmla="*/ 0 w 6870700"/>
                <a:gd name="connsiteY0" fmla="*/ 882650 h 4165600"/>
                <a:gd name="connsiteX1" fmla="*/ 323850 w 6870700"/>
                <a:gd name="connsiteY1" fmla="*/ 666750 h 4165600"/>
                <a:gd name="connsiteX2" fmla="*/ 628650 w 6870700"/>
                <a:gd name="connsiteY2" fmla="*/ 501650 h 4165600"/>
                <a:gd name="connsiteX3" fmla="*/ 1022350 w 6870700"/>
                <a:gd name="connsiteY3" fmla="*/ 342900 h 4165600"/>
                <a:gd name="connsiteX4" fmla="*/ 1339850 w 6870700"/>
                <a:gd name="connsiteY4" fmla="*/ 234950 h 4165600"/>
                <a:gd name="connsiteX5" fmla="*/ 1638300 w 6870700"/>
                <a:gd name="connsiteY5" fmla="*/ 158750 h 4165600"/>
                <a:gd name="connsiteX6" fmla="*/ 2057400 w 6870700"/>
                <a:gd name="connsiteY6" fmla="*/ 76200 h 4165600"/>
                <a:gd name="connsiteX7" fmla="*/ 2463800 w 6870700"/>
                <a:gd name="connsiteY7" fmla="*/ 19050 h 4165600"/>
                <a:gd name="connsiteX8" fmla="*/ 2908300 w 6870700"/>
                <a:gd name="connsiteY8" fmla="*/ 0 h 4165600"/>
                <a:gd name="connsiteX9" fmla="*/ 3321050 w 6870700"/>
                <a:gd name="connsiteY9" fmla="*/ 0 h 4165600"/>
                <a:gd name="connsiteX10" fmla="*/ 3886200 w 6870700"/>
                <a:gd name="connsiteY10" fmla="*/ 44450 h 4165600"/>
                <a:gd name="connsiteX11" fmla="*/ 4318000 w 6870700"/>
                <a:gd name="connsiteY11" fmla="*/ 114300 h 4165600"/>
                <a:gd name="connsiteX12" fmla="*/ 4692650 w 6870700"/>
                <a:gd name="connsiteY12" fmla="*/ 196850 h 4165600"/>
                <a:gd name="connsiteX13" fmla="*/ 5041900 w 6870700"/>
                <a:gd name="connsiteY13" fmla="*/ 292100 h 4165600"/>
                <a:gd name="connsiteX14" fmla="*/ 5384800 w 6870700"/>
                <a:gd name="connsiteY14" fmla="*/ 419100 h 4165600"/>
                <a:gd name="connsiteX15" fmla="*/ 5638800 w 6870700"/>
                <a:gd name="connsiteY15" fmla="*/ 533400 h 4165600"/>
                <a:gd name="connsiteX16" fmla="*/ 5880100 w 6870700"/>
                <a:gd name="connsiteY16" fmla="*/ 673100 h 4165600"/>
                <a:gd name="connsiteX17" fmla="*/ 6140450 w 6870700"/>
                <a:gd name="connsiteY17" fmla="*/ 838200 h 4165600"/>
                <a:gd name="connsiteX18" fmla="*/ 6343650 w 6870700"/>
                <a:gd name="connsiteY18" fmla="*/ 1022350 h 4165600"/>
                <a:gd name="connsiteX19" fmla="*/ 6502400 w 6870700"/>
                <a:gd name="connsiteY19" fmla="*/ 1181100 h 4165600"/>
                <a:gd name="connsiteX20" fmla="*/ 6661150 w 6870700"/>
                <a:gd name="connsiteY20" fmla="*/ 1384300 h 4165600"/>
                <a:gd name="connsiteX21" fmla="*/ 6781800 w 6870700"/>
                <a:gd name="connsiteY21" fmla="*/ 1612900 h 4165600"/>
                <a:gd name="connsiteX22" fmla="*/ 6845300 w 6870700"/>
                <a:gd name="connsiteY22" fmla="*/ 1809750 h 4165600"/>
                <a:gd name="connsiteX23" fmla="*/ 6870700 w 6870700"/>
                <a:gd name="connsiteY23" fmla="*/ 2032000 h 4165600"/>
                <a:gd name="connsiteX24" fmla="*/ 6858000 w 6870700"/>
                <a:gd name="connsiteY24" fmla="*/ 2247900 h 4165600"/>
                <a:gd name="connsiteX25" fmla="*/ 6813550 w 6870700"/>
                <a:gd name="connsiteY25" fmla="*/ 2457450 h 4165600"/>
                <a:gd name="connsiteX26" fmla="*/ 6718300 w 6870700"/>
                <a:gd name="connsiteY26" fmla="*/ 2667000 h 4165600"/>
                <a:gd name="connsiteX27" fmla="*/ 6565900 w 6870700"/>
                <a:gd name="connsiteY27" fmla="*/ 2908300 h 4165600"/>
                <a:gd name="connsiteX28" fmla="*/ 6413500 w 6870700"/>
                <a:gd name="connsiteY28" fmla="*/ 3079750 h 4165600"/>
                <a:gd name="connsiteX29" fmla="*/ 6286500 w 6870700"/>
                <a:gd name="connsiteY29" fmla="*/ 3200400 h 4165600"/>
                <a:gd name="connsiteX30" fmla="*/ 6108700 w 6870700"/>
                <a:gd name="connsiteY30" fmla="*/ 3340100 h 4165600"/>
                <a:gd name="connsiteX31" fmla="*/ 5867400 w 6870700"/>
                <a:gd name="connsiteY31" fmla="*/ 3498850 h 4165600"/>
                <a:gd name="connsiteX32" fmla="*/ 5581650 w 6870700"/>
                <a:gd name="connsiteY32" fmla="*/ 3651250 h 4165600"/>
                <a:gd name="connsiteX33" fmla="*/ 5238750 w 6870700"/>
                <a:gd name="connsiteY33" fmla="*/ 3797300 h 4165600"/>
                <a:gd name="connsiteX34" fmla="*/ 4730750 w 6870700"/>
                <a:gd name="connsiteY34" fmla="*/ 3968750 h 4165600"/>
                <a:gd name="connsiteX35" fmla="*/ 4191000 w 6870700"/>
                <a:gd name="connsiteY35" fmla="*/ 4083050 h 4165600"/>
                <a:gd name="connsiteX36" fmla="*/ 3778250 w 6870700"/>
                <a:gd name="connsiteY36" fmla="*/ 4133850 h 4165600"/>
                <a:gd name="connsiteX37" fmla="*/ 3460750 w 6870700"/>
                <a:gd name="connsiteY37" fmla="*/ 4165600 h 4165600"/>
                <a:gd name="connsiteX38" fmla="*/ 3181350 w 6870700"/>
                <a:gd name="connsiteY38" fmla="*/ 4165600 h 4165600"/>
                <a:gd name="connsiteX39" fmla="*/ 2800350 w 6870700"/>
                <a:gd name="connsiteY39" fmla="*/ 4165600 h 4165600"/>
                <a:gd name="connsiteX40" fmla="*/ 2495550 w 6870700"/>
                <a:gd name="connsiteY40" fmla="*/ 4140200 h 4165600"/>
                <a:gd name="connsiteX41" fmla="*/ 2203450 w 6870700"/>
                <a:gd name="connsiteY41" fmla="*/ 4114800 h 4165600"/>
                <a:gd name="connsiteX42" fmla="*/ 1879600 w 6870700"/>
                <a:gd name="connsiteY42" fmla="*/ 4057650 h 4165600"/>
                <a:gd name="connsiteX43" fmla="*/ 1606550 w 6870700"/>
                <a:gd name="connsiteY43" fmla="*/ 4000500 h 4165600"/>
                <a:gd name="connsiteX44" fmla="*/ 1377950 w 6870700"/>
                <a:gd name="connsiteY44" fmla="*/ 3937000 h 4165600"/>
                <a:gd name="connsiteX45" fmla="*/ 1231900 w 6870700"/>
                <a:gd name="connsiteY45" fmla="*/ 3841750 h 4165600"/>
                <a:gd name="connsiteX46" fmla="*/ 1162050 w 6870700"/>
                <a:gd name="connsiteY46" fmla="*/ 3765550 h 4165600"/>
                <a:gd name="connsiteX47" fmla="*/ 1149350 w 6870700"/>
                <a:gd name="connsiteY47" fmla="*/ 3714750 h 4165600"/>
                <a:gd name="connsiteX48" fmla="*/ 1143000 w 6870700"/>
                <a:gd name="connsiteY48" fmla="*/ 3632200 h 4165600"/>
                <a:gd name="connsiteX49" fmla="*/ 1123950 w 6870700"/>
                <a:gd name="connsiteY49" fmla="*/ 3556000 h 4165600"/>
                <a:gd name="connsiteX50" fmla="*/ 1085850 w 6870700"/>
                <a:gd name="connsiteY50" fmla="*/ 3479800 h 4165600"/>
                <a:gd name="connsiteX51" fmla="*/ 1047750 w 6870700"/>
                <a:gd name="connsiteY51" fmla="*/ 3422650 h 4165600"/>
                <a:gd name="connsiteX52" fmla="*/ 1016000 w 6870700"/>
                <a:gd name="connsiteY52" fmla="*/ 3371850 h 4165600"/>
                <a:gd name="connsiteX53" fmla="*/ 1028700 w 6870700"/>
                <a:gd name="connsiteY53" fmla="*/ 3340100 h 4165600"/>
                <a:gd name="connsiteX54" fmla="*/ 1085850 w 6870700"/>
                <a:gd name="connsiteY54" fmla="*/ 3187700 h 4165600"/>
                <a:gd name="connsiteX55" fmla="*/ 1098550 w 6870700"/>
                <a:gd name="connsiteY55" fmla="*/ 3105150 h 4165600"/>
                <a:gd name="connsiteX56" fmla="*/ 1104900 w 6870700"/>
                <a:gd name="connsiteY56" fmla="*/ 2952750 h 4165600"/>
                <a:gd name="connsiteX57" fmla="*/ 1104900 w 6870700"/>
                <a:gd name="connsiteY57" fmla="*/ 2832100 h 4165600"/>
                <a:gd name="connsiteX58" fmla="*/ 1085850 w 6870700"/>
                <a:gd name="connsiteY58" fmla="*/ 2698750 h 4165600"/>
                <a:gd name="connsiteX59" fmla="*/ 1047750 w 6870700"/>
                <a:gd name="connsiteY59" fmla="*/ 2603500 h 4165600"/>
                <a:gd name="connsiteX60" fmla="*/ 1028700 w 6870700"/>
                <a:gd name="connsiteY60" fmla="*/ 2552700 h 4165600"/>
                <a:gd name="connsiteX61" fmla="*/ 1130300 w 6870700"/>
                <a:gd name="connsiteY61" fmla="*/ 2565400 h 4165600"/>
                <a:gd name="connsiteX62" fmla="*/ 1270000 w 6870700"/>
                <a:gd name="connsiteY62" fmla="*/ 2590800 h 4165600"/>
                <a:gd name="connsiteX63" fmla="*/ 1314450 w 6870700"/>
                <a:gd name="connsiteY63" fmla="*/ 2590800 h 4165600"/>
                <a:gd name="connsiteX64" fmla="*/ 1352550 w 6870700"/>
                <a:gd name="connsiteY64" fmla="*/ 2571750 h 4165600"/>
                <a:gd name="connsiteX65" fmla="*/ 1371600 w 6870700"/>
                <a:gd name="connsiteY65" fmla="*/ 2559050 h 4165600"/>
                <a:gd name="connsiteX66" fmla="*/ 1371600 w 6870700"/>
                <a:gd name="connsiteY66" fmla="*/ 2501900 h 4165600"/>
                <a:gd name="connsiteX67" fmla="*/ 1371600 w 6870700"/>
                <a:gd name="connsiteY67" fmla="*/ 2457450 h 4165600"/>
                <a:gd name="connsiteX68" fmla="*/ 1358900 w 6870700"/>
                <a:gd name="connsiteY68" fmla="*/ 2432050 h 4165600"/>
                <a:gd name="connsiteX69" fmla="*/ 1403350 w 6870700"/>
                <a:gd name="connsiteY69" fmla="*/ 2438400 h 4165600"/>
                <a:gd name="connsiteX70" fmla="*/ 1460500 w 6870700"/>
                <a:gd name="connsiteY70" fmla="*/ 2444750 h 4165600"/>
                <a:gd name="connsiteX71" fmla="*/ 1485900 w 6870700"/>
                <a:gd name="connsiteY71" fmla="*/ 2393950 h 4165600"/>
                <a:gd name="connsiteX72" fmla="*/ 1524000 w 6870700"/>
                <a:gd name="connsiteY72" fmla="*/ 2330450 h 4165600"/>
                <a:gd name="connsiteX73" fmla="*/ 1562100 w 6870700"/>
                <a:gd name="connsiteY73" fmla="*/ 2292350 h 4165600"/>
                <a:gd name="connsiteX74" fmla="*/ 1593850 w 6870700"/>
                <a:gd name="connsiteY74" fmla="*/ 2247900 h 4165600"/>
                <a:gd name="connsiteX75" fmla="*/ 1600200 w 6870700"/>
                <a:gd name="connsiteY75" fmla="*/ 2184400 h 4165600"/>
                <a:gd name="connsiteX76" fmla="*/ 1504950 w 6870700"/>
                <a:gd name="connsiteY76" fmla="*/ 2082800 h 4165600"/>
                <a:gd name="connsiteX77" fmla="*/ 1397000 w 6870700"/>
                <a:gd name="connsiteY77" fmla="*/ 1974850 h 4165600"/>
                <a:gd name="connsiteX78" fmla="*/ 1308100 w 6870700"/>
                <a:gd name="connsiteY78" fmla="*/ 1892300 h 4165600"/>
                <a:gd name="connsiteX79" fmla="*/ 1244600 w 6870700"/>
                <a:gd name="connsiteY79" fmla="*/ 1847850 h 4165600"/>
                <a:gd name="connsiteX80" fmla="*/ 1200150 w 6870700"/>
                <a:gd name="connsiteY80" fmla="*/ 1803400 h 4165600"/>
                <a:gd name="connsiteX81" fmla="*/ 1181100 w 6870700"/>
                <a:gd name="connsiteY81" fmla="*/ 1765300 h 4165600"/>
                <a:gd name="connsiteX82" fmla="*/ 1212850 w 6870700"/>
                <a:gd name="connsiteY82" fmla="*/ 1739900 h 4165600"/>
                <a:gd name="connsiteX83" fmla="*/ 1187450 w 6870700"/>
                <a:gd name="connsiteY83" fmla="*/ 1644650 h 4165600"/>
                <a:gd name="connsiteX84" fmla="*/ 1168400 w 6870700"/>
                <a:gd name="connsiteY84" fmla="*/ 1568450 h 4165600"/>
                <a:gd name="connsiteX85" fmla="*/ 1155700 w 6870700"/>
                <a:gd name="connsiteY85" fmla="*/ 1536700 h 4165600"/>
                <a:gd name="connsiteX86" fmla="*/ 1123950 w 6870700"/>
                <a:gd name="connsiteY86" fmla="*/ 1498600 h 4165600"/>
                <a:gd name="connsiteX87" fmla="*/ 1162050 w 6870700"/>
                <a:gd name="connsiteY87" fmla="*/ 1435100 h 4165600"/>
                <a:gd name="connsiteX88" fmla="*/ 1181100 w 6870700"/>
                <a:gd name="connsiteY88" fmla="*/ 1346200 h 4165600"/>
                <a:gd name="connsiteX89" fmla="*/ 1200150 w 6870700"/>
                <a:gd name="connsiteY89" fmla="*/ 1257300 h 4165600"/>
                <a:gd name="connsiteX90" fmla="*/ 1219200 w 6870700"/>
                <a:gd name="connsiteY90" fmla="*/ 1162050 h 4165600"/>
                <a:gd name="connsiteX91" fmla="*/ 1219200 w 6870700"/>
                <a:gd name="connsiteY91" fmla="*/ 1111250 h 4165600"/>
                <a:gd name="connsiteX92" fmla="*/ 1193800 w 6870700"/>
                <a:gd name="connsiteY92" fmla="*/ 1073150 h 4165600"/>
                <a:gd name="connsiteX93" fmla="*/ 1168400 w 6870700"/>
                <a:gd name="connsiteY93" fmla="*/ 1060450 h 4165600"/>
                <a:gd name="connsiteX94" fmla="*/ 1123950 w 6870700"/>
                <a:gd name="connsiteY94" fmla="*/ 1073150 h 4165600"/>
                <a:gd name="connsiteX95" fmla="*/ 1066800 w 6870700"/>
                <a:gd name="connsiteY95" fmla="*/ 1130300 h 4165600"/>
                <a:gd name="connsiteX96" fmla="*/ 1009650 w 6870700"/>
                <a:gd name="connsiteY96" fmla="*/ 1149350 h 4165600"/>
                <a:gd name="connsiteX97" fmla="*/ 952500 w 6870700"/>
                <a:gd name="connsiteY97" fmla="*/ 1149350 h 4165600"/>
                <a:gd name="connsiteX98" fmla="*/ 895350 w 6870700"/>
                <a:gd name="connsiteY98" fmla="*/ 1149350 h 4165600"/>
                <a:gd name="connsiteX99" fmla="*/ 857250 w 6870700"/>
                <a:gd name="connsiteY99" fmla="*/ 1168400 h 4165600"/>
                <a:gd name="connsiteX100" fmla="*/ 781050 w 6870700"/>
                <a:gd name="connsiteY100" fmla="*/ 1123950 h 4165600"/>
                <a:gd name="connsiteX101" fmla="*/ 666750 w 6870700"/>
                <a:gd name="connsiteY101" fmla="*/ 1092200 h 4165600"/>
                <a:gd name="connsiteX102" fmla="*/ 539750 w 6870700"/>
                <a:gd name="connsiteY102" fmla="*/ 1073150 h 4165600"/>
                <a:gd name="connsiteX103" fmla="*/ 476250 w 6870700"/>
                <a:gd name="connsiteY103" fmla="*/ 1047750 h 4165600"/>
                <a:gd name="connsiteX104" fmla="*/ 393700 w 6870700"/>
                <a:gd name="connsiteY104" fmla="*/ 1003300 h 4165600"/>
                <a:gd name="connsiteX105" fmla="*/ 311150 w 6870700"/>
                <a:gd name="connsiteY105" fmla="*/ 1003300 h 4165600"/>
                <a:gd name="connsiteX106" fmla="*/ 260350 w 6870700"/>
                <a:gd name="connsiteY106" fmla="*/ 1022350 h 4165600"/>
                <a:gd name="connsiteX107" fmla="*/ 209550 w 6870700"/>
                <a:gd name="connsiteY107" fmla="*/ 984250 h 4165600"/>
                <a:gd name="connsiteX108" fmla="*/ 158750 w 6870700"/>
                <a:gd name="connsiteY108" fmla="*/ 977900 h 4165600"/>
                <a:gd name="connsiteX109" fmla="*/ 107950 w 6870700"/>
                <a:gd name="connsiteY109" fmla="*/ 971550 h 4165600"/>
                <a:gd name="connsiteX110" fmla="*/ 50800 w 6870700"/>
                <a:gd name="connsiteY110" fmla="*/ 927100 h 4165600"/>
                <a:gd name="connsiteX111" fmla="*/ 0 w 6870700"/>
                <a:gd name="connsiteY111" fmla="*/ 882650 h 416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6870700" h="4165600">
                  <a:moveTo>
                    <a:pt x="0" y="882650"/>
                  </a:moveTo>
                  <a:lnTo>
                    <a:pt x="323850" y="666750"/>
                  </a:lnTo>
                  <a:lnTo>
                    <a:pt x="628650" y="501650"/>
                  </a:lnTo>
                  <a:lnTo>
                    <a:pt x="1022350" y="342900"/>
                  </a:lnTo>
                  <a:lnTo>
                    <a:pt x="1339850" y="234950"/>
                  </a:lnTo>
                  <a:lnTo>
                    <a:pt x="1638300" y="158750"/>
                  </a:lnTo>
                  <a:lnTo>
                    <a:pt x="2057400" y="76200"/>
                  </a:lnTo>
                  <a:lnTo>
                    <a:pt x="2463800" y="19050"/>
                  </a:lnTo>
                  <a:lnTo>
                    <a:pt x="2908300" y="0"/>
                  </a:lnTo>
                  <a:lnTo>
                    <a:pt x="3321050" y="0"/>
                  </a:lnTo>
                  <a:lnTo>
                    <a:pt x="3886200" y="44450"/>
                  </a:lnTo>
                  <a:lnTo>
                    <a:pt x="4318000" y="114300"/>
                  </a:lnTo>
                  <a:lnTo>
                    <a:pt x="4692650" y="196850"/>
                  </a:lnTo>
                  <a:lnTo>
                    <a:pt x="5041900" y="292100"/>
                  </a:lnTo>
                  <a:lnTo>
                    <a:pt x="5384800" y="419100"/>
                  </a:lnTo>
                  <a:lnTo>
                    <a:pt x="5638800" y="533400"/>
                  </a:lnTo>
                  <a:lnTo>
                    <a:pt x="5880100" y="673100"/>
                  </a:lnTo>
                  <a:lnTo>
                    <a:pt x="6140450" y="838200"/>
                  </a:lnTo>
                  <a:lnTo>
                    <a:pt x="6343650" y="1022350"/>
                  </a:lnTo>
                  <a:lnTo>
                    <a:pt x="6502400" y="1181100"/>
                  </a:lnTo>
                  <a:lnTo>
                    <a:pt x="6661150" y="1384300"/>
                  </a:lnTo>
                  <a:lnTo>
                    <a:pt x="6781800" y="1612900"/>
                  </a:lnTo>
                  <a:lnTo>
                    <a:pt x="6845300" y="1809750"/>
                  </a:lnTo>
                  <a:lnTo>
                    <a:pt x="6870700" y="2032000"/>
                  </a:lnTo>
                  <a:lnTo>
                    <a:pt x="6858000" y="2247900"/>
                  </a:lnTo>
                  <a:lnTo>
                    <a:pt x="6813550" y="2457450"/>
                  </a:lnTo>
                  <a:lnTo>
                    <a:pt x="6718300" y="2667000"/>
                  </a:lnTo>
                  <a:lnTo>
                    <a:pt x="6565900" y="2908300"/>
                  </a:lnTo>
                  <a:lnTo>
                    <a:pt x="6413500" y="3079750"/>
                  </a:lnTo>
                  <a:lnTo>
                    <a:pt x="6286500" y="3200400"/>
                  </a:lnTo>
                  <a:lnTo>
                    <a:pt x="6108700" y="3340100"/>
                  </a:lnTo>
                  <a:lnTo>
                    <a:pt x="5867400" y="3498850"/>
                  </a:lnTo>
                  <a:lnTo>
                    <a:pt x="5581650" y="3651250"/>
                  </a:lnTo>
                  <a:lnTo>
                    <a:pt x="5238750" y="3797300"/>
                  </a:lnTo>
                  <a:lnTo>
                    <a:pt x="4730750" y="3968750"/>
                  </a:lnTo>
                  <a:lnTo>
                    <a:pt x="4191000" y="4083050"/>
                  </a:lnTo>
                  <a:lnTo>
                    <a:pt x="3778250" y="4133850"/>
                  </a:lnTo>
                  <a:lnTo>
                    <a:pt x="3460750" y="4165600"/>
                  </a:lnTo>
                  <a:lnTo>
                    <a:pt x="3181350" y="4165600"/>
                  </a:lnTo>
                  <a:lnTo>
                    <a:pt x="2800350" y="4165600"/>
                  </a:lnTo>
                  <a:lnTo>
                    <a:pt x="2495550" y="4140200"/>
                  </a:lnTo>
                  <a:lnTo>
                    <a:pt x="2203450" y="4114800"/>
                  </a:lnTo>
                  <a:lnTo>
                    <a:pt x="1879600" y="4057650"/>
                  </a:lnTo>
                  <a:lnTo>
                    <a:pt x="1606550" y="4000500"/>
                  </a:lnTo>
                  <a:lnTo>
                    <a:pt x="1377950" y="3937000"/>
                  </a:lnTo>
                  <a:lnTo>
                    <a:pt x="1231900" y="3841750"/>
                  </a:lnTo>
                  <a:lnTo>
                    <a:pt x="1162050" y="3765550"/>
                  </a:lnTo>
                  <a:lnTo>
                    <a:pt x="1149350" y="3714750"/>
                  </a:lnTo>
                  <a:lnTo>
                    <a:pt x="1143000" y="3632200"/>
                  </a:lnTo>
                  <a:lnTo>
                    <a:pt x="1123950" y="3556000"/>
                  </a:lnTo>
                  <a:lnTo>
                    <a:pt x="1085850" y="3479800"/>
                  </a:lnTo>
                  <a:lnTo>
                    <a:pt x="1047750" y="3422650"/>
                  </a:lnTo>
                  <a:lnTo>
                    <a:pt x="1016000" y="3371850"/>
                  </a:lnTo>
                  <a:lnTo>
                    <a:pt x="1028700" y="3340100"/>
                  </a:lnTo>
                  <a:lnTo>
                    <a:pt x="1085850" y="3187700"/>
                  </a:lnTo>
                  <a:lnTo>
                    <a:pt x="1098550" y="3105150"/>
                  </a:lnTo>
                  <a:lnTo>
                    <a:pt x="1104900" y="2952750"/>
                  </a:lnTo>
                  <a:lnTo>
                    <a:pt x="1104900" y="2832100"/>
                  </a:lnTo>
                  <a:lnTo>
                    <a:pt x="1085850" y="2698750"/>
                  </a:lnTo>
                  <a:lnTo>
                    <a:pt x="1047750" y="2603500"/>
                  </a:lnTo>
                  <a:lnTo>
                    <a:pt x="1028700" y="2552700"/>
                  </a:lnTo>
                  <a:lnTo>
                    <a:pt x="1130300" y="2565400"/>
                  </a:lnTo>
                  <a:lnTo>
                    <a:pt x="1270000" y="2590800"/>
                  </a:lnTo>
                  <a:lnTo>
                    <a:pt x="1314450" y="2590800"/>
                  </a:lnTo>
                  <a:lnTo>
                    <a:pt x="1352550" y="2571750"/>
                  </a:lnTo>
                  <a:lnTo>
                    <a:pt x="1371600" y="2559050"/>
                  </a:lnTo>
                  <a:lnTo>
                    <a:pt x="1371600" y="2501900"/>
                  </a:lnTo>
                  <a:lnTo>
                    <a:pt x="1371600" y="2457450"/>
                  </a:lnTo>
                  <a:lnTo>
                    <a:pt x="1358900" y="2432050"/>
                  </a:lnTo>
                  <a:lnTo>
                    <a:pt x="1403350" y="2438400"/>
                  </a:lnTo>
                  <a:lnTo>
                    <a:pt x="1460500" y="2444750"/>
                  </a:lnTo>
                  <a:lnTo>
                    <a:pt x="1485900" y="2393950"/>
                  </a:lnTo>
                  <a:lnTo>
                    <a:pt x="1524000" y="2330450"/>
                  </a:lnTo>
                  <a:lnTo>
                    <a:pt x="1562100" y="2292350"/>
                  </a:lnTo>
                  <a:lnTo>
                    <a:pt x="1593850" y="2247900"/>
                  </a:lnTo>
                  <a:lnTo>
                    <a:pt x="1600200" y="2184400"/>
                  </a:lnTo>
                  <a:lnTo>
                    <a:pt x="1504950" y="2082800"/>
                  </a:lnTo>
                  <a:lnTo>
                    <a:pt x="1397000" y="1974850"/>
                  </a:lnTo>
                  <a:lnTo>
                    <a:pt x="1308100" y="1892300"/>
                  </a:lnTo>
                  <a:lnTo>
                    <a:pt x="1244600" y="1847850"/>
                  </a:lnTo>
                  <a:lnTo>
                    <a:pt x="1200150" y="1803400"/>
                  </a:lnTo>
                  <a:lnTo>
                    <a:pt x="1181100" y="1765300"/>
                  </a:lnTo>
                  <a:lnTo>
                    <a:pt x="1212850" y="1739900"/>
                  </a:lnTo>
                  <a:lnTo>
                    <a:pt x="1187450" y="1644650"/>
                  </a:lnTo>
                  <a:lnTo>
                    <a:pt x="1168400" y="1568450"/>
                  </a:lnTo>
                  <a:lnTo>
                    <a:pt x="1155700" y="1536700"/>
                  </a:lnTo>
                  <a:lnTo>
                    <a:pt x="1123950" y="1498600"/>
                  </a:lnTo>
                  <a:lnTo>
                    <a:pt x="1162050" y="1435100"/>
                  </a:lnTo>
                  <a:lnTo>
                    <a:pt x="1181100" y="1346200"/>
                  </a:lnTo>
                  <a:lnTo>
                    <a:pt x="1200150" y="1257300"/>
                  </a:lnTo>
                  <a:lnTo>
                    <a:pt x="1219200" y="1162050"/>
                  </a:lnTo>
                  <a:lnTo>
                    <a:pt x="1219200" y="1111250"/>
                  </a:lnTo>
                  <a:lnTo>
                    <a:pt x="1193800" y="1073150"/>
                  </a:lnTo>
                  <a:lnTo>
                    <a:pt x="1168400" y="1060450"/>
                  </a:lnTo>
                  <a:lnTo>
                    <a:pt x="1123950" y="1073150"/>
                  </a:lnTo>
                  <a:lnTo>
                    <a:pt x="1066800" y="1130300"/>
                  </a:lnTo>
                  <a:lnTo>
                    <a:pt x="1009650" y="1149350"/>
                  </a:lnTo>
                  <a:lnTo>
                    <a:pt x="952500" y="1149350"/>
                  </a:lnTo>
                  <a:lnTo>
                    <a:pt x="895350" y="1149350"/>
                  </a:lnTo>
                  <a:lnTo>
                    <a:pt x="857250" y="1168400"/>
                  </a:lnTo>
                  <a:lnTo>
                    <a:pt x="781050" y="1123950"/>
                  </a:lnTo>
                  <a:lnTo>
                    <a:pt x="666750" y="1092200"/>
                  </a:lnTo>
                  <a:lnTo>
                    <a:pt x="539750" y="1073150"/>
                  </a:lnTo>
                  <a:lnTo>
                    <a:pt x="476250" y="1047750"/>
                  </a:lnTo>
                  <a:lnTo>
                    <a:pt x="393700" y="1003300"/>
                  </a:lnTo>
                  <a:lnTo>
                    <a:pt x="311150" y="1003300"/>
                  </a:lnTo>
                  <a:lnTo>
                    <a:pt x="260350" y="1022350"/>
                  </a:lnTo>
                  <a:lnTo>
                    <a:pt x="209550" y="984250"/>
                  </a:lnTo>
                  <a:lnTo>
                    <a:pt x="158750" y="977900"/>
                  </a:lnTo>
                  <a:lnTo>
                    <a:pt x="107950" y="971550"/>
                  </a:lnTo>
                  <a:lnTo>
                    <a:pt x="50800" y="927100"/>
                  </a:lnTo>
                  <a:lnTo>
                    <a:pt x="0" y="8826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rgbClr val="88B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/>
            <p:cNvSpPr>
              <a:spLocks noChangeAspect="1"/>
            </p:cNvSpPr>
            <p:nvPr/>
          </p:nvSpPr>
          <p:spPr>
            <a:xfrm>
              <a:off x="2869891" y="1915671"/>
              <a:ext cx="4882243" cy="3075665"/>
            </a:xfrm>
            <a:prstGeom prst="ellipse">
              <a:avLst/>
            </a:prstGeom>
            <a:solidFill>
              <a:srgbClr val="D9CC95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131057" y="1338027"/>
              <a:ext cx="6881887" cy="4181947"/>
              <a:chOff x="1309688" y="1147291"/>
              <a:chExt cx="6881887" cy="4181947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1309688" y="1147291"/>
                <a:ext cx="6881887" cy="4181947"/>
                <a:chOff x="1309688" y="1147291"/>
                <a:chExt cx="6881887" cy="4181947"/>
              </a:xfrm>
              <a:noFill/>
            </p:grpSpPr>
            <p:sp>
              <p:nvSpPr>
                <p:cNvPr id="3" name="Freeform 2"/>
                <p:cNvSpPr/>
                <p:nvPr/>
              </p:nvSpPr>
              <p:spPr>
                <a:xfrm>
                  <a:off x="2205038" y="3709988"/>
                  <a:ext cx="212232" cy="1109662"/>
                </a:xfrm>
                <a:custGeom>
                  <a:avLst/>
                  <a:gdLst>
                    <a:gd name="connsiteX0" fmla="*/ 138112 w 209550"/>
                    <a:gd name="connsiteY0" fmla="*/ 0 h 1109662"/>
                    <a:gd name="connsiteX1" fmla="*/ 204787 w 209550"/>
                    <a:gd name="connsiteY1" fmla="*/ 195262 h 1109662"/>
                    <a:gd name="connsiteX2" fmla="*/ 209550 w 209550"/>
                    <a:gd name="connsiteY2" fmla="*/ 404812 h 1109662"/>
                    <a:gd name="connsiteX3" fmla="*/ 195262 w 209550"/>
                    <a:gd name="connsiteY3" fmla="*/ 604837 h 1109662"/>
                    <a:gd name="connsiteX4" fmla="*/ 133350 w 209550"/>
                    <a:gd name="connsiteY4" fmla="*/ 776287 h 1109662"/>
                    <a:gd name="connsiteX5" fmla="*/ 57150 w 209550"/>
                    <a:gd name="connsiteY5" fmla="*/ 914400 h 1109662"/>
                    <a:gd name="connsiteX6" fmla="*/ 28575 w 209550"/>
                    <a:gd name="connsiteY6" fmla="*/ 976312 h 1109662"/>
                    <a:gd name="connsiteX7" fmla="*/ 0 w 209550"/>
                    <a:gd name="connsiteY7" fmla="*/ 1109662 h 1109662"/>
                    <a:gd name="connsiteX8" fmla="*/ 0 w 209550"/>
                    <a:gd name="connsiteY8" fmla="*/ 1109662 h 1109662"/>
                    <a:gd name="connsiteX0" fmla="*/ 138112 w 209550"/>
                    <a:gd name="connsiteY0" fmla="*/ 0 h 1109662"/>
                    <a:gd name="connsiteX1" fmla="*/ 204787 w 209550"/>
                    <a:gd name="connsiteY1" fmla="*/ 195262 h 1109662"/>
                    <a:gd name="connsiteX2" fmla="*/ 209550 w 209550"/>
                    <a:gd name="connsiteY2" fmla="*/ 404812 h 1109662"/>
                    <a:gd name="connsiteX3" fmla="*/ 195262 w 209550"/>
                    <a:gd name="connsiteY3" fmla="*/ 604837 h 1109662"/>
                    <a:gd name="connsiteX4" fmla="*/ 133350 w 209550"/>
                    <a:gd name="connsiteY4" fmla="*/ 776287 h 1109662"/>
                    <a:gd name="connsiteX5" fmla="*/ 57150 w 209550"/>
                    <a:gd name="connsiteY5" fmla="*/ 914400 h 1109662"/>
                    <a:gd name="connsiteX6" fmla="*/ 28575 w 209550"/>
                    <a:gd name="connsiteY6" fmla="*/ 976312 h 1109662"/>
                    <a:gd name="connsiteX7" fmla="*/ 0 w 209550"/>
                    <a:gd name="connsiteY7" fmla="*/ 1109662 h 1109662"/>
                    <a:gd name="connsiteX8" fmla="*/ 0 w 209550"/>
                    <a:gd name="connsiteY8" fmla="*/ 1109662 h 1109662"/>
                    <a:gd name="connsiteX0" fmla="*/ 138112 w 209550"/>
                    <a:gd name="connsiteY0" fmla="*/ 0 h 1109662"/>
                    <a:gd name="connsiteX1" fmla="*/ 204787 w 209550"/>
                    <a:gd name="connsiteY1" fmla="*/ 195262 h 1109662"/>
                    <a:gd name="connsiteX2" fmla="*/ 209550 w 209550"/>
                    <a:gd name="connsiteY2" fmla="*/ 404812 h 1109662"/>
                    <a:gd name="connsiteX3" fmla="*/ 195262 w 209550"/>
                    <a:gd name="connsiteY3" fmla="*/ 604837 h 1109662"/>
                    <a:gd name="connsiteX4" fmla="*/ 133350 w 209550"/>
                    <a:gd name="connsiteY4" fmla="*/ 776287 h 1109662"/>
                    <a:gd name="connsiteX5" fmla="*/ 57150 w 209550"/>
                    <a:gd name="connsiteY5" fmla="*/ 914400 h 1109662"/>
                    <a:gd name="connsiteX6" fmla="*/ 28575 w 209550"/>
                    <a:gd name="connsiteY6" fmla="*/ 976312 h 1109662"/>
                    <a:gd name="connsiteX7" fmla="*/ 0 w 209550"/>
                    <a:gd name="connsiteY7" fmla="*/ 1109662 h 1109662"/>
                    <a:gd name="connsiteX8" fmla="*/ 0 w 209550"/>
                    <a:gd name="connsiteY8" fmla="*/ 1109662 h 1109662"/>
                    <a:gd name="connsiteX0" fmla="*/ 138112 w 209550"/>
                    <a:gd name="connsiteY0" fmla="*/ 0 h 1109662"/>
                    <a:gd name="connsiteX1" fmla="*/ 204787 w 209550"/>
                    <a:gd name="connsiteY1" fmla="*/ 195262 h 1109662"/>
                    <a:gd name="connsiteX2" fmla="*/ 209550 w 209550"/>
                    <a:gd name="connsiteY2" fmla="*/ 404812 h 1109662"/>
                    <a:gd name="connsiteX3" fmla="*/ 195262 w 209550"/>
                    <a:gd name="connsiteY3" fmla="*/ 604837 h 1109662"/>
                    <a:gd name="connsiteX4" fmla="*/ 133350 w 209550"/>
                    <a:gd name="connsiteY4" fmla="*/ 776287 h 1109662"/>
                    <a:gd name="connsiteX5" fmla="*/ 57150 w 209550"/>
                    <a:gd name="connsiteY5" fmla="*/ 914400 h 1109662"/>
                    <a:gd name="connsiteX6" fmla="*/ 28575 w 209550"/>
                    <a:gd name="connsiteY6" fmla="*/ 976312 h 1109662"/>
                    <a:gd name="connsiteX7" fmla="*/ 0 w 209550"/>
                    <a:gd name="connsiteY7" fmla="*/ 1109662 h 1109662"/>
                    <a:gd name="connsiteX8" fmla="*/ 0 w 209550"/>
                    <a:gd name="connsiteY8" fmla="*/ 1109662 h 1109662"/>
                    <a:gd name="connsiteX0" fmla="*/ 138112 w 209550"/>
                    <a:gd name="connsiteY0" fmla="*/ 0 h 1109662"/>
                    <a:gd name="connsiteX1" fmla="*/ 204787 w 209550"/>
                    <a:gd name="connsiteY1" fmla="*/ 195262 h 1109662"/>
                    <a:gd name="connsiteX2" fmla="*/ 209550 w 209550"/>
                    <a:gd name="connsiteY2" fmla="*/ 404812 h 1109662"/>
                    <a:gd name="connsiteX3" fmla="*/ 195262 w 209550"/>
                    <a:gd name="connsiteY3" fmla="*/ 604837 h 1109662"/>
                    <a:gd name="connsiteX4" fmla="*/ 133350 w 209550"/>
                    <a:gd name="connsiteY4" fmla="*/ 776287 h 1109662"/>
                    <a:gd name="connsiteX5" fmla="*/ 57150 w 209550"/>
                    <a:gd name="connsiteY5" fmla="*/ 914400 h 1109662"/>
                    <a:gd name="connsiteX6" fmla="*/ 28575 w 209550"/>
                    <a:gd name="connsiteY6" fmla="*/ 976312 h 1109662"/>
                    <a:gd name="connsiteX7" fmla="*/ 0 w 209550"/>
                    <a:gd name="connsiteY7" fmla="*/ 1109662 h 1109662"/>
                    <a:gd name="connsiteX8" fmla="*/ 0 w 209550"/>
                    <a:gd name="connsiteY8" fmla="*/ 1109662 h 1109662"/>
                    <a:gd name="connsiteX0" fmla="*/ 138112 w 209550"/>
                    <a:gd name="connsiteY0" fmla="*/ 0 h 1109662"/>
                    <a:gd name="connsiteX1" fmla="*/ 204787 w 209550"/>
                    <a:gd name="connsiteY1" fmla="*/ 195262 h 1109662"/>
                    <a:gd name="connsiteX2" fmla="*/ 209550 w 209550"/>
                    <a:gd name="connsiteY2" fmla="*/ 404812 h 1109662"/>
                    <a:gd name="connsiteX3" fmla="*/ 195262 w 209550"/>
                    <a:gd name="connsiteY3" fmla="*/ 604837 h 1109662"/>
                    <a:gd name="connsiteX4" fmla="*/ 133350 w 209550"/>
                    <a:gd name="connsiteY4" fmla="*/ 776287 h 1109662"/>
                    <a:gd name="connsiteX5" fmla="*/ 57150 w 209550"/>
                    <a:gd name="connsiteY5" fmla="*/ 914400 h 1109662"/>
                    <a:gd name="connsiteX6" fmla="*/ 28575 w 209550"/>
                    <a:gd name="connsiteY6" fmla="*/ 976312 h 1109662"/>
                    <a:gd name="connsiteX7" fmla="*/ 0 w 209550"/>
                    <a:gd name="connsiteY7" fmla="*/ 1109662 h 1109662"/>
                    <a:gd name="connsiteX8" fmla="*/ 0 w 209550"/>
                    <a:gd name="connsiteY8" fmla="*/ 1109662 h 1109662"/>
                    <a:gd name="connsiteX0" fmla="*/ 138112 w 212232"/>
                    <a:gd name="connsiteY0" fmla="*/ 0 h 1109662"/>
                    <a:gd name="connsiteX1" fmla="*/ 204787 w 212232"/>
                    <a:gd name="connsiteY1" fmla="*/ 195262 h 1109662"/>
                    <a:gd name="connsiteX2" fmla="*/ 209550 w 212232"/>
                    <a:gd name="connsiteY2" fmla="*/ 404812 h 1109662"/>
                    <a:gd name="connsiteX3" fmla="*/ 195262 w 212232"/>
                    <a:gd name="connsiteY3" fmla="*/ 604837 h 1109662"/>
                    <a:gd name="connsiteX4" fmla="*/ 133350 w 212232"/>
                    <a:gd name="connsiteY4" fmla="*/ 776287 h 1109662"/>
                    <a:gd name="connsiteX5" fmla="*/ 57150 w 212232"/>
                    <a:gd name="connsiteY5" fmla="*/ 914400 h 1109662"/>
                    <a:gd name="connsiteX6" fmla="*/ 28575 w 212232"/>
                    <a:gd name="connsiteY6" fmla="*/ 976312 h 1109662"/>
                    <a:gd name="connsiteX7" fmla="*/ 0 w 212232"/>
                    <a:gd name="connsiteY7" fmla="*/ 1109662 h 1109662"/>
                    <a:gd name="connsiteX8" fmla="*/ 0 w 212232"/>
                    <a:gd name="connsiteY8" fmla="*/ 1109662 h 1109662"/>
                    <a:gd name="connsiteX0" fmla="*/ 138112 w 212232"/>
                    <a:gd name="connsiteY0" fmla="*/ 0 h 1109662"/>
                    <a:gd name="connsiteX1" fmla="*/ 204787 w 212232"/>
                    <a:gd name="connsiteY1" fmla="*/ 195262 h 1109662"/>
                    <a:gd name="connsiteX2" fmla="*/ 209550 w 212232"/>
                    <a:gd name="connsiteY2" fmla="*/ 404812 h 1109662"/>
                    <a:gd name="connsiteX3" fmla="*/ 195262 w 212232"/>
                    <a:gd name="connsiteY3" fmla="*/ 604837 h 1109662"/>
                    <a:gd name="connsiteX4" fmla="*/ 133350 w 212232"/>
                    <a:gd name="connsiteY4" fmla="*/ 776287 h 1109662"/>
                    <a:gd name="connsiteX5" fmla="*/ 57150 w 212232"/>
                    <a:gd name="connsiteY5" fmla="*/ 914400 h 1109662"/>
                    <a:gd name="connsiteX6" fmla="*/ 28575 w 212232"/>
                    <a:gd name="connsiteY6" fmla="*/ 976312 h 1109662"/>
                    <a:gd name="connsiteX7" fmla="*/ 0 w 212232"/>
                    <a:gd name="connsiteY7" fmla="*/ 1109662 h 1109662"/>
                    <a:gd name="connsiteX8" fmla="*/ 0 w 212232"/>
                    <a:gd name="connsiteY8" fmla="*/ 1109662 h 1109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12232" h="1109662">
                      <a:moveTo>
                        <a:pt x="138112" y="0"/>
                      </a:moveTo>
                      <a:cubicBezTo>
                        <a:pt x="160337" y="65087"/>
                        <a:pt x="192881" y="127793"/>
                        <a:pt x="204787" y="195262"/>
                      </a:cubicBezTo>
                      <a:cubicBezTo>
                        <a:pt x="216693" y="262731"/>
                        <a:pt x="211137" y="336550"/>
                        <a:pt x="209550" y="404812"/>
                      </a:cubicBezTo>
                      <a:cubicBezTo>
                        <a:pt x="207963" y="473074"/>
                        <a:pt x="207962" y="542925"/>
                        <a:pt x="195262" y="604837"/>
                      </a:cubicBezTo>
                      <a:cubicBezTo>
                        <a:pt x="182562" y="666750"/>
                        <a:pt x="156369" y="724693"/>
                        <a:pt x="133350" y="776287"/>
                      </a:cubicBezTo>
                      <a:cubicBezTo>
                        <a:pt x="110331" y="827881"/>
                        <a:pt x="74612" y="881063"/>
                        <a:pt x="57150" y="914400"/>
                      </a:cubicBezTo>
                      <a:cubicBezTo>
                        <a:pt x="39688" y="947737"/>
                        <a:pt x="38100" y="943768"/>
                        <a:pt x="28575" y="976312"/>
                      </a:cubicBezTo>
                      <a:cubicBezTo>
                        <a:pt x="19050" y="1008856"/>
                        <a:pt x="4763" y="1087437"/>
                        <a:pt x="0" y="1109662"/>
                      </a:cubicBezTo>
                      <a:lnTo>
                        <a:pt x="0" y="1109662"/>
                      </a:ln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Freeform 3"/>
                <p:cNvSpPr/>
                <p:nvPr/>
              </p:nvSpPr>
              <p:spPr>
                <a:xfrm>
                  <a:off x="2324100" y="4524375"/>
                  <a:ext cx="328613" cy="552450"/>
                </a:xfrm>
                <a:custGeom>
                  <a:avLst/>
                  <a:gdLst>
                    <a:gd name="connsiteX0" fmla="*/ 0 w 328613"/>
                    <a:gd name="connsiteY0" fmla="*/ 0 h 552450"/>
                    <a:gd name="connsiteX1" fmla="*/ 90488 w 328613"/>
                    <a:gd name="connsiteY1" fmla="*/ 142875 h 552450"/>
                    <a:gd name="connsiteX2" fmla="*/ 133350 w 328613"/>
                    <a:gd name="connsiteY2" fmla="*/ 261938 h 552450"/>
                    <a:gd name="connsiteX3" fmla="*/ 142875 w 328613"/>
                    <a:gd name="connsiteY3" fmla="*/ 371475 h 552450"/>
                    <a:gd name="connsiteX4" fmla="*/ 223838 w 328613"/>
                    <a:gd name="connsiteY4" fmla="*/ 471488 h 552450"/>
                    <a:gd name="connsiteX5" fmla="*/ 328613 w 328613"/>
                    <a:gd name="connsiteY5" fmla="*/ 552450 h 552450"/>
                    <a:gd name="connsiteX0" fmla="*/ 0 w 328613"/>
                    <a:gd name="connsiteY0" fmla="*/ 0 h 552450"/>
                    <a:gd name="connsiteX1" fmla="*/ 90488 w 328613"/>
                    <a:gd name="connsiteY1" fmla="*/ 142875 h 552450"/>
                    <a:gd name="connsiteX2" fmla="*/ 133350 w 328613"/>
                    <a:gd name="connsiteY2" fmla="*/ 261938 h 552450"/>
                    <a:gd name="connsiteX3" fmla="*/ 142875 w 328613"/>
                    <a:gd name="connsiteY3" fmla="*/ 371475 h 552450"/>
                    <a:gd name="connsiteX4" fmla="*/ 223838 w 328613"/>
                    <a:gd name="connsiteY4" fmla="*/ 471488 h 552450"/>
                    <a:gd name="connsiteX5" fmla="*/ 328613 w 328613"/>
                    <a:gd name="connsiteY5" fmla="*/ 552450 h 552450"/>
                    <a:gd name="connsiteX0" fmla="*/ 0 w 328613"/>
                    <a:gd name="connsiteY0" fmla="*/ 0 h 552450"/>
                    <a:gd name="connsiteX1" fmla="*/ 90488 w 328613"/>
                    <a:gd name="connsiteY1" fmla="*/ 142875 h 552450"/>
                    <a:gd name="connsiteX2" fmla="*/ 133350 w 328613"/>
                    <a:gd name="connsiteY2" fmla="*/ 261938 h 552450"/>
                    <a:gd name="connsiteX3" fmla="*/ 142875 w 328613"/>
                    <a:gd name="connsiteY3" fmla="*/ 371475 h 552450"/>
                    <a:gd name="connsiteX4" fmla="*/ 223838 w 328613"/>
                    <a:gd name="connsiteY4" fmla="*/ 471488 h 552450"/>
                    <a:gd name="connsiteX5" fmla="*/ 328613 w 328613"/>
                    <a:gd name="connsiteY5" fmla="*/ 552450 h 552450"/>
                    <a:gd name="connsiteX0" fmla="*/ 0 w 328613"/>
                    <a:gd name="connsiteY0" fmla="*/ 0 h 552450"/>
                    <a:gd name="connsiteX1" fmla="*/ 90488 w 328613"/>
                    <a:gd name="connsiteY1" fmla="*/ 142875 h 552450"/>
                    <a:gd name="connsiteX2" fmla="*/ 133350 w 328613"/>
                    <a:gd name="connsiteY2" fmla="*/ 261938 h 552450"/>
                    <a:gd name="connsiteX3" fmla="*/ 142875 w 328613"/>
                    <a:gd name="connsiteY3" fmla="*/ 371475 h 552450"/>
                    <a:gd name="connsiteX4" fmla="*/ 223838 w 328613"/>
                    <a:gd name="connsiteY4" fmla="*/ 471488 h 552450"/>
                    <a:gd name="connsiteX5" fmla="*/ 328613 w 328613"/>
                    <a:gd name="connsiteY5" fmla="*/ 552450 h 552450"/>
                    <a:gd name="connsiteX0" fmla="*/ 0 w 328613"/>
                    <a:gd name="connsiteY0" fmla="*/ 0 h 552450"/>
                    <a:gd name="connsiteX1" fmla="*/ 90488 w 328613"/>
                    <a:gd name="connsiteY1" fmla="*/ 142875 h 552450"/>
                    <a:gd name="connsiteX2" fmla="*/ 133350 w 328613"/>
                    <a:gd name="connsiteY2" fmla="*/ 261938 h 552450"/>
                    <a:gd name="connsiteX3" fmla="*/ 142875 w 328613"/>
                    <a:gd name="connsiteY3" fmla="*/ 371475 h 552450"/>
                    <a:gd name="connsiteX4" fmla="*/ 223838 w 328613"/>
                    <a:gd name="connsiteY4" fmla="*/ 471488 h 552450"/>
                    <a:gd name="connsiteX5" fmla="*/ 328613 w 328613"/>
                    <a:gd name="connsiteY5" fmla="*/ 552450 h 552450"/>
                    <a:gd name="connsiteX0" fmla="*/ 0 w 328613"/>
                    <a:gd name="connsiteY0" fmla="*/ 0 h 552450"/>
                    <a:gd name="connsiteX1" fmla="*/ 90488 w 328613"/>
                    <a:gd name="connsiteY1" fmla="*/ 142875 h 552450"/>
                    <a:gd name="connsiteX2" fmla="*/ 133350 w 328613"/>
                    <a:gd name="connsiteY2" fmla="*/ 261938 h 552450"/>
                    <a:gd name="connsiteX3" fmla="*/ 142875 w 328613"/>
                    <a:gd name="connsiteY3" fmla="*/ 371475 h 552450"/>
                    <a:gd name="connsiteX4" fmla="*/ 223838 w 328613"/>
                    <a:gd name="connsiteY4" fmla="*/ 471488 h 552450"/>
                    <a:gd name="connsiteX5" fmla="*/ 328613 w 328613"/>
                    <a:gd name="connsiteY5" fmla="*/ 552450 h 552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8613" h="552450">
                      <a:moveTo>
                        <a:pt x="0" y="0"/>
                      </a:moveTo>
                      <a:cubicBezTo>
                        <a:pt x="30163" y="47625"/>
                        <a:pt x="68263" y="99219"/>
                        <a:pt x="90488" y="142875"/>
                      </a:cubicBezTo>
                      <a:cubicBezTo>
                        <a:pt x="112713" y="186531"/>
                        <a:pt x="124619" y="223838"/>
                        <a:pt x="133350" y="261938"/>
                      </a:cubicBezTo>
                      <a:cubicBezTo>
                        <a:pt x="142081" y="300038"/>
                        <a:pt x="127794" y="336550"/>
                        <a:pt x="142875" y="371475"/>
                      </a:cubicBezTo>
                      <a:cubicBezTo>
                        <a:pt x="157956" y="406400"/>
                        <a:pt x="192882" y="441326"/>
                        <a:pt x="223838" y="471488"/>
                      </a:cubicBezTo>
                      <a:cubicBezTo>
                        <a:pt x="254794" y="501650"/>
                        <a:pt x="293688" y="525463"/>
                        <a:pt x="328613" y="552450"/>
                      </a:cubicBez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2224088" y="2905125"/>
                  <a:ext cx="692737" cy="838200"/>
                </a:xfrm>
                <a:custGeom>
                  <a:avLst/>
                  <a:gdLst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0562"/>
                    <a:gd name="connsiteY0" fmla="*/ 828675 h 838200"/>
                    <a:gd name="connsiteX1" fmla="*/ 76200 w 690562"/>
                    <a:gd name="connsiteY1" fmla="*/ 814388 h 838200"/>
                    <a:gd name="connsiteX2" fmla="*/ 142875 w 690562"/>
                    <a:gd name="connsiteY2" fmla="*/ 804863 h 838200"/>
                    <a:gd name="connsiteX3" fmla="*/ 280987 w 690562"/>
                    <a:gd name="connsiteY3" fmla="*/ 823913 h 838200"/>
                    <a:gd name="connsiteX4" fmla="*/ 366712 w 690562"/>
                    <a:gd name="connsiteY4" fmla="*/ 838200 h 838200"/>
                    <a:gd name="connsiteX5" fmla="*/ 409575 w 690562"/>
                    <a:gd name="connsiteY5" fmla="*/ 833438 h 838200"/>
                    <a:gd name="connsiteX6" fmla="*/ 457200 w 690562"/>
                    <a:gd name="connsiteY6" fmla="*/ 809625 h 838200"/>
                    <a:gd name="connsiteX7" fmla="*/ 457200 w 690562"/>
                    <a:gd name="connsiteY7" fmla="*/ 776288 h 838200"/>
                    <a:gd name="connsiteX8" fmla="*/ 461962 w 690562"/>
                    <a:gd name="connsiteY8" fmla="*/ 714375 h 838200"/>
                    <a:gd name="connsiteX9" fmla="*/ 447675 w 690562"/>
                    <a:gd name="connsiteY9" fmla="*/ 676275 h 838200"/>
                    <a:gd name="connsiteX10" fmla="*/ 542925 w 690562"/>
                    <a:gd name="connsiteY10" fmla="*/ 690563 h 838200"/>
                    <a:gd name="connsiteX11" fmla="*/ 600075 w 690562"/>
                    <a:gd name="connsiteY11" fmla="*/ 609600 h 838200"/>
                    <a:gd name="connsiteX12" fmla="*/ 642937 w 690562"/>
                    <a:gd name="connsiteY12" fmla="*/ 552450 h 838200"/>
                    <a:gd name="connsiteX13" fmla="*/ 671512 w 690562"/>
                    <a:gd name="connsiteY13" fmla="*/ 528638 h 838200"/>
                    <a:gd name="connsiteX14" fmla="*/ 690562 w 690562"/>
                    <a:gd name="connsiteY14" fmla="*/ 442913 h 838200"/>
                    <a:gd name="connsiteX15" fmla="*/ 619125 w 690562"/>
                    <a:gd name="connsiteY15" fmla="*/ 361950 h 838200"/>
                    <a:gd name="connsiteX16" fmla="*/ 528637 w 690562"/>
                    <a:gd name="connsiteY16" fmla="*/ 271463 h 838200"/>
                    <a:gd name="connsiteX17" fmla="*/ 438150 w 690562"/>
                    <a:gd name="connsiteY17" fmla="*/ 185738 h 838200"/>
                    <a:gd name="connsiteX18" fmla="*/ 352425 w 690562"/>
                    <a:gd name="connsiteY18" fmla="*/ 109538 h 838200"/>
                    <a:gd name="connsiteX19" fmla="*/ 314325 w 690562"/>
                    <a:gd name="connsiteY19" fmla="*/ 71438 h 838200"/>
                    <a:gd name="connsiteX20" fmla="*/ 290512 w 690562"/>
                    <a:gd name="connsiteY20" fmla="*/ 52388 h 838200"/>
                    <a:gd name="connsiteX21" fmla="*/ 257175 w 690562"/>
                    <a:gd name="connsiteY21" fmla="*/ 0 h 838200"/>
                    <a:gd name="connsiteX0" fmla="*/ 0 w 692737"/>
                    <a:gd name="connsiteY0" fmla="*/ 828675 h 838200"/>
                    <a:gd name="connsiteX1" fmla="*/ 76200 w 692737"/>
                    <a:gd name="connsiteY1" fmla="*/ 814388 h 838200"/>
                    <a:gd name="connsiteX2" fmla="*/ 142875 w 692737"/>
                    <a:gd name="connsiteY2" fmla="*/ 804863 h 838200"/>
                    <a:gd name="connsiteX3" fmla="*/ 280987 w 692737"/>
                    <a:gd name="connsiteY3" fmla="*/ 823913 h 838200"/>
                    <a:gd name="connsiteX4" fmla="*/ 366712 w 692737"/>
                    <a:gd name="connsiteY4" fmla="*/ 838200 h 838200"/>
                    <a:gd name="connsiteX5" fmla="*/ 409575 w 692737"/>
                    <a:gd name="connsiteY5" fmla="*/ 833438 h 838200"/>
                    <a:gd name="connsiteX6" fmla="*/ 457200 w 692737"/>
                    <a:gd name="connsiteY6" fmla="*/ 809625 h 838200"/>
                    <a:gd name="connsiteX7" fmla="*/ 457200 w 692737"/>
                    <a:gd name="connsiteY7" fmla="*/ 776288 h 838200"/>
                    <a:gd name="connsiteX8" fmla="*/ 461962 w 692737"/>
                    <a:gd name="connsiteY8" fmla="*/ 714375 h 838200"/>
                    <a:gd name="connsiteX9" fmla="*/ 447675 w 692737"/>
                    <a:gd name="connsiteY9" fmla="*/ 676275 h 838200"/>
                    <a:gd name="connsiteX10" fmla="*/ 542925 w 692737"/>
                    <a:gd name="connsiteY10" fmla="*/ 690563 h 838200"/>
                    <a:gd name="connsiteX11" fmla="*/ 600075 w 692737"/>
                    <a:gd name="connsiteY11" fmla="*/ 609600 h 838200"/>
                    <a:gd name="connsiteX12" fmla="*/ 642937 w 692737"/>
                    <a:gd name="connsiteY12" fmla="*/ 552450 h 838200"/>
                    <a:gd name="connsiteX13" fmla="*/ 671512 w 692737"/>
                    <a:gd name="connsiteY13" fmla="*/ 528638 h 838200"/>
                    <a:gd name="connsiteX14" fmla="*/ 690562 w 692737"/>
                    <a:gd name="connsiteY14" fmla="*/ 442913 h 838200"/>
                    <a:gd name="connsiteX15" fmla="*/ 619125 w 692737"/>
                    <a:gd name="connsiteY15" fmla="*/ 361950 h 838200"/>
                    <a:gd name="connsiteX16" fmla="*/ 528637 w 692737"/>
                    <a:gd name="connsiteY16" fmla="*/ 271463 h 838200"/>
                    <a:gd name="connsiteX17" fmla="*/ 438150 w 692737"/>
                    <a:gd name="connsiteY17" fmla="*/ 185738 h 838200"/>
                    <a:gd name="connsiteX18" fmla="*/ 352425 w 692737"/>
                    <a:gd name="connsiteY18" fmla="*/ 109538 h 838200"/>
                    <a:gd name="connsiteX19" fmla="*/ 314325 w 692737"/>
                    <a:gd name="connsiteY19" fmla="*/ 71438 h 838200"/>
                    <a:gd name="connsiteX20" fmla="*/ 290512 w 692737"/>
                    <a:gd name="connsiteY20" fmla="*/ 52388 h 838200"/>
                    <a:gd name="connsiteX21" fmla="*/ 257175 w 692737"/>
                    <a:gd name="connsiteY21" fmla="*/ 0 h 838200"/>
                    <a:gd name="connsiteX0" fmla="*/ 0 w 692737"/>
                    <a:gd name="connsiteY0" fmla="*/ 828675 h 838200"/>
                    <a:gd name="connsiteX1" fmla="*/ 76200 w 692737"/>
                    <a:gd name="connsiteY1" fmla="*/ 814388 h 838200"/>
                    <a:gd name="connsiteX2" fmla="*/ 142875 w 692737"/>
                    <a:gd name="connsiteY2" fmla="*/ 804863 h 838200"/>
                    <a:gd name="connsiteX3" fmla="*/ 280987 w 692737"/>
                    <a:gd name="connsiteY3" fmla="*/ 823913 h 838200"/>
                    <a:gd name="connsiteX4" fmla="*/ 366712 w 692737"/>
                    <a:gd name="connsiteY4" fmla="*/ 838200 h 838200"/>
                    <a:gd name="connsiteX5" fmla="*/ 409575 w 692737"/>
                    <a:gd name="connsiteY5" fmla="*/ 833438 h 838200"/>
                    <a:gd name="connsiteX6" fmla="*/ 457200 w 692737"/>
                    <a:gd name="connsiteY6" fmla="*/ 809625 h 838200"/>
                    <a:gd name="connsiteX7" fmla="*/ 457200 w 692737"/>
                    <a:gd name="connsiteY7" fmla="*/ 776288 h 838200"/>
                    <a:gd name="connsiteX8" fmla="*/ 461962 w 692737"/>
                    <a:gd name="connsiteY8" fmla="*/ 714375 h 838200"/>
                    <a:gd name="connsiteX9" fmla="*/ 447675 w 692737"/>
                    <a:gd name="connsiteY9" fmla="*/ 676275 h 838200"/>
                    <a:gd name="connsiteX10" fmla="*/ 542925 w 692737"/>
                    <a:gd name="connsiteY10" fmla="*/ 690563 h 838200"/>
                    <a:gd name="connsiteX11" fmla="*/ 600075 w 692737"/>
                    <a:gd name="connsiteY11" fmla="*/ 609600 h 838200"/>
                    <a:gd name="connsiteX12" fmla="*/ 642937 w 692737"/>
                    <a:gd name="connsiteY12" fmla="*/ 552450 h 838200"/>
                    <a:gd name="connsiteX13" fmla="*/ 671512 w 692737"/>
                    <a:gd name="connsiteY13" fmla="*/ 528638 h 838200"/>
                    <a:gd name="connsiteX14" fmla="*/ 690562 w 692737"/>
                    <a:gd name="connsiteY14" fmla="*/ 442913 h 838200"/>
                    <a:gd name="connsiteX15" fmla="*/ 619125 w 692737"/>
                    <a:gd name="connsiteY15" fmla="*/ 361950 h 838200"/>
                    <a:gd name="connsiteX16" fmla="*/ 528637 w 692737"/>
                    <a:gd name="connsiteY16" fmla="*/ 271463 h 838200"/>
                    <a:gd name="connsiteX17" fmla="*/ 438150 w 692737"/>
                    <a:gd name="connsiteY17" fmla="*/ 185738 h 838200"/>
                    <a:gd name="connsiteX18" fmla="*/ 352425 w 692737"/>
                    <a:gd name="connsiteY18" fmla="*/ 109538 h 838200"/>
                    <a:gd name="connsiteX19" fmla="*/ 314325 w 692737"/>
                    <a:gd name="connsiteY19" fmla="*/ 71438 h 838200"/>
                    <a:gd name="connsiteX20" fmla="*/ 290512 w 692737"/>
                    <a:gd name="connsiteY20" fmla="*/ 52388 h 838200"/>
                    <a:gd name="connsiteX21" fmla="*/ 257175 w 692737"/>
                    <a:gd name="connsiteY21" fmla="*/ 0 h 838200"/>
                    <a:gd name="connsiteX0" fmla="*/ 0 w 692737"/>
                    <a:gd name="connsiteY0" fmla="*/ 828675 h 838200"/>
                    <a:gd name="connsiteX1" fmla="*/ 76200 w 692737"/>
                    <a:gd name="connsiteY1" fmla="*/ 814388 h 838200"/>
                    <a:gd name="connsiteX2" fmla="*/ 142875 w 692737"/>
                    <a:gd name="connsiteY2" fmla="*/ 804863 h 838200"/>
                    <a:gd name="connsiteX3" fmla="*/ 280987 w 692737"/>
                    <a:gd name="connsiteY3" fmla="*/ 823913 h 838200"/>
                    <a:gd name="connsiteX4" fmla="*/ 366712 w 692737"/>
                    <a:gd name="connsiteY4" fmla="*/ 838200 h 838200"/>
                    <a:gd name="connsiteX5" fmla="*/ 409575 w 692737"/>
                    <a:gd name="connsiteY5" fmla="*/ 833438 h 838200"/>
                    <a:gd name="connsiteX6" fmla="*/ 457200 w 692737"/>
                    <a:gd name="connsiteY6" fmla="*/ 809625 h 838200"/>
                    <a:gd name="connsiteX7" fmla="*/ 457200 w 692737"/>
                    <a:gd name="connsiteY7" fmla="*/ 776288 h 838200"/>
                    <a:gd name="connsiteX8" fmla="*/ 461962 w 692737"/>
                    <a:gd name="connsiteY8" fmla="*/ 714375 h 838200"/>
                    <a:gd name="connsiteX9" fmla="*/ 447675 w 692737"/>
                    <a:gd name="connsiteY9" fmla="*/ 676275 h 838200"/>
                    <a:gd name="connsiteX10" fmla="*/ 542925 w 692737"/>
                    <a:gd name="connsiteY10" fmla="*/ 690563 h 838200"/>
                    <a:gd name="connsiteX11" fmla="*/ 600075 w 692737"/>
                    <a:gd name="connsiteY11" fmla="*/ 609600 h 838200"/>
                    <a:gd name="connsiteX12" fmla="*/ 642937 w 692737"/>
                    <a:gd name="connsiteY12" fmla="*/ 552450 h 838200"/>
                    <a:gd name="connsiteX13" fmla="*/ 671512 w 692737"/>
                    <a:gd name="connsiteY13" fmla="*/ 528638 h 838200"/>
                    <a:gd name="connsiteX14" fmla="*/ 690562 w 692737"/>
                    <a:gd name="connsiteY14" fmla="*/ 442913 h 838200"/>
                    <a:gd name="connsiteX15" fmla="*/ 619125 w 692737"/>
                    <a:gd name="connsiteY15" fmla="*/ 361950 h 838200"/>
                    <a:gd name="connsiteX16" fmla="*/ 528637 w 692737"/>
                    <a:gd name="connsiteY16" fmla="*/ 271463 h 838200"/>
                    <a:gd name="connsiteX17" fmla="*/ 438150 w 692737"/>
                    <a:gd name="connsiteY17" fmla="*/ 185738 h 838200"/>
                    <a:gd name="connsiteX18" fmla="*/ 352425 w 692737"/>
                    <a:gd name="connsiteY18" fmla="*/ 109538 h 838200"/>
                    <a:gd name="connsiteX19" fmla="*/ 314325 w 692737"/>
                    <a:gd name="connsiteY19" fmla="*/ 71438 h 838200"/>
                    <a:gd name="connsiteX20" fmla="*/ 290512 w 692737"/>
                    <a:gd name="connsiteY20" fmla="*/ 52388 h 838200"/>
                    <a:gd name="connsiteX21" fmla="*/ 257175 w 692737"/>
                    <a:gd name="connsiteY21" fmla="*/ 0 h 838200"/>
                    <a:gd name="connsiteX0" fmla="*/ 0 w 692737"/>
                    <a:gd name="connsiteY0" fmla="*/ 828675 h 838200"/>
                    <a:gd name="connsiteX1" fmla="*/ 76200 w 692737"/>
                    <a:gd name="connsiteY1" fmla="*/ 814388 h 838200"/>
                    <a:gd name="connsiteX2" fmla="*/ 142875 w 692737"/>
                    <a:gd name="connsiteY2" fmla="*/ 804863 h 838200"/>
                    <a:gd name="connsiteX3" fmla="*/ 280987 w 692737"/>
                    <a:gd name="connsiteY3" fmla="*/ 823913 h 838200"/>
                    <a:gd name="connsiteX4" fmla="*/ 366712 w 692737"/>
                    <a:gd name="connsiteY4" fmla="*/ 838200 h 838200"/>
                    <a:gd name="connsiteX5" fmla="*/ 409575 w 692737"/>
                    <a:gd name="connsiteY5" fmla="*/ 833438 h 838200"/>
                    <a:gd name="connsiteX6" fmla="*/ 457200 w 692737"/>
                    <a:gd name="connsiteY6" fmla="*/ 809625 h 838200"/>
                    <a:gd name="connsiteX7" fmla="*/ 457200 w 692737"/>
                    <a:gd name="connsiteY7" fmla="*/ 776288 h 838200"/>
                    <a:gd name="connsiteX8" fmla="*/ 461962 w 692737"/>
                    <a:gd name="connsiteY8" fmla="*/ 714375 h 838200"/>
                    <a:gd name="connsiteX9" fmla="*/ 447675 w 692737"/>
                    <a:gd name="connsiteY9" fmla="*/ 676275 h 838200"/>
                    <a:gd name="connsiteX10" fmla="*/ 542925 w 692737"/>
                    <a:gd name="connsiteY10" fmla="*/ 690563 h 838200"/>
                    <a:gd name="connsiteX11" fmla="*/ 600075 w 692737"/>
                    <a:gd name="connsiteY11" fmla="*/ 609600 h 838200"/>
                    <a:gd name="connsiteX12" fmla="*/ 642937 w 692737"/>
                    <a:gd name="connsiteY12" fmla="*/ 552450 h 838200"/>
                    <a:gd name="connsiteX13" fmla="*/ 671512 w 692737"/>
                    <a:gd name="connsiteY13" fmla="*/ 528638 h 838200"/>
                    <a:gd name="connsiteX14" fmla="*/ 690562 w 692737"/>
                    <a:gd name="connsiteY14" fmla="*/ 442913 h 838200"/>
                    <a:gd name="connsiteX15" fmla="*/ 619125 w 692737"/>
                    <a:gd name="connsiteY15" fmla="*/ 361950 h 838200"/>
                    <a:gd name="connsiteX16" fmla="*/ 528637 w 692737"/>
                    <a:gd name="connsiteY16" fmla="*/ 271463 h 838200"/>
                    <a:gd name="connsiteX17" fmla="*/ 438150 w 692737"/>
                    <a:gd name="connsiteY17" fmla="*/ 185738 h 838200"/>
                    <a:gd name="connsiteX18" fmla="*/ 352425 w 692737"/>
                    <a:gd name="connsiteY18" fmla="*/ 109538 h 838200"/>
                    <a:gd name="connsiteX19" fmla="*/ 314325 w 692737"/>
                    <a:gd name="connsiteY19" fmla="*/ 71438 h 838200"/>
                    <a:gd name="connsiteX20" fmla="*/ 290512 w 692737"/>
                    <a:gd name="connsiteY20" fmla="*/ 52388 h 838200"/>
                    <a:gd name="connsiteX21" fmla="*/ 257175 w 692737"/>
                    <a:gd name="connsiteY21" fmla="*/ 0 h 838200"/>
                    <a:gd name="connsiteX0" fmla="*/ 0 w 692737"/>
                    <a:gd name="connsiteY0" fmla="*/ 828675 h 838200"/>
                    <a:gd name="connsiteX1" fmla="*/ 76200 w 692737"/>
                    <a:gd name="connsiteY1" fmla="*/ 814388 h 838200"/>
                    <a:gd name="connsiteX2" fmla="*/ 142875 w 692737"/>
                    <a:gd name="connsiteY2" fmla="*/ 804863 h 838200"/>
                    <a:gd name="connsiteX3" fmla="*/ 280987 w 692737"/>
                    <a:gd name="connsiteY3" fmla="*/ 823913 h 838200"/>
                    <a:gd name="connsiteX4" fmla="*/ 366712 w 692737"/>
                    <a:gd name="connsiteY4" fmla="*/ 838200 h 838200"/>
                    <a:gd name="connsiteX5" fmla="*/ 409575 w 692737"/>
                    <a:gd name="connsiteY5" fmla="*/ 833438 h 838200"/>
                    <a:gd name="connsiteX6" fmla="*/ 457200 w 692737"/>
                    <a:gd name="connsiteY6" fmla="*/ 809625 h 838200"/>
                    <a:gd name="connsiteX7" fmla="*/ 457200 w 692737"/>
                    <a:gd name="connsiteY7" fmla="*/ 776288 h 838200"/>
                    <a:gd name="connsiteX8" fmla="*/ 461962 w 692737"/>
                    <a:gd name="connsiteY8" fmla="*/ 714375 h 838200"/>
                    <a:gd name="connsiteX9" fmla="*/ 447675 w 692737"/>
                    <a:gd name="connsiteY9" fmla="*/ 676275 h 838200"/>
                    <a:gd name="connsiteX10" fmla="*/ 542925 w 692737"/>
                    <a:gd name="connsiteY10" fmla="*/ 690563 h 838200"/>
                    <a:gd name="connsiteX11" fmla="*/ 600075 w 692737"/>
                    <a:gd name="connsiteY11" fmla="*/ 609600 h 838200"/>
                    <a:gd name="connsiteX12" fmla="*/ 642937 w 692737"/>
                    <a:gd name="connsiteY12" fmla="*/ 552450 h 838200"/>
                    <a:gd name="connsiteX13" fmla="*/ 671512 w 692737"/>
                    <a:gd name="connsiteY13" fmla="*/ 528638 h 838200"/>
                    <a:gd name="connsiteX14" fmla="*/ 690562 w 692737"/>
                    <a:gd name="connsiteY14" fmla="*/ 442913 h 838200"/>
                    <a:gd name="connsiteX15" fmla="*/ 619125 w 692737"/>
                    <a:gd name="connsiteY15" fmla="*/ 361950 h 838200"/>
                    <a:gd name="connsiteX16" fmla="*/ 528637 w 692737"/>
                    <a:gd name="connsiteY16" fmla="*/ 271463 h 838200"/>
                    <a:gd name="connsiteX17" fmla="*/ 438150 w 692737"/>
                    <a:gd name="connsiteY17" fmla="*/ 185738 h 838200"/>
                    <a:gd name="connsiteX18" fmla="*/ 352425 w 692737"/>
                    <a:gd name="connsiteY18" fmla="*/ 109538 h 838200"/>
                    <a:gd name="connsiteX19" fmla="*/ 314325 w 692737"/>
                    <a:gd name="connsiteY19" fmla="*/ 71438 h 838200"/>
                    <a:gd name="connsiteX20" fmla="*/ 290512 w 692737"/>
                    <a:gd name="connsiteY20" fmla="*/ 52388 h 838200"/>
                    <a:gd name="connsiteX21" fmla="*/ 257175 w 692737"/>
                    <a:gd name="connsiteY21" fmla="*/ 0 h 838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692737" h="838200">
                      <a:moveTo>
                        <a:pt x="0" y="828675"/>
                      </a:moveTo>
                      <a:lnTo>
                        <a:pt x="76200" y="814388"/>
                      </a:lnTo>
                      <a:cubicBezTo>
                        <a:pt x="100012" y="810419"/>
                        <a:pt x="108744" y="803276"/>
                        <a:pt x="142875" y="804863"/>
                      </a:cubicBezTo>
                      <a:cubicBezTo>
                        <a:pt x="177006" y="806450"/>
                        <a:pt x="243681" y="818357"/>
                        <a:pt x="280987" y="823913"/>
                      </a:cubicBezTo>
                      <a:cubicBezTo>
                        <a:pt x="318293" y="829469"/>
                        <a:pt x="345281" y="836612"/>
                        <a:pt x="366712" y="838200"/>
                      </a:cubicBezTo>
                      <a:lnTo>
                        <a:pt x="409575" y="833438"/>
                      </a:lnTo>
                      <a:cubicBezTo>
                        <a:pt x="424656" y="828676"/>
                        <a:pt x="449263" y="819150"/>
                        <a:pt x="457200" y="809625"/>
                      </a:cubicBezTo>
                      <a:lnTo>
                        <a:pt x="457200" y="776288"/>
                      </a:lnTo>
                      <a:cubicBezTo>
                        <a:pt x="457994" y="760413"/>
                        <a:pt x="463549" y="731044"/>
                        <a:pt x="461962" y="714375"/>
                      </a:cubicBezTo>
                      <a:lnTo>
                        <a:pt x="447675" y="676275"/>
                      </a:lnTo>
                      <a:cubicBezTo>
                        <a:pt x="461169" y="672306"/>
                        <a:pt x="517525" y="701675"/>
                        <a:pt x="542925" y="690563"/>
                      </a:cubicBezTo>
                      <a:cubicBezTo>
                        <a:pt x="568325" y="679451"/>
                        <a:pt x="583406" y="632619"/>
                        <a:pt x="600075" y="609600"/>
                      </a:cubicBezTo>
                      <a:cubicBezTo>
                        <a:pt x="616744" y="586581"/>
                        <a:pt x="631031" y="565944"/>
                        <a:pt x="642937" y="552450"/>
                      </a:cubicBezTo>
                      <a:lnTo>
                        <a:pt x="671512" y="528638"/>
                      </a:lnTo>
                      <a:cubicBezTo>
                        <a:pt x="679449" y="510382"/>
                        <a:pt x="699293" y="470694"/>
                        <a:pt x="690562" y="442913"/>
                      </a:cubicBezTo>
                      <a:cubicBezTo>
                        <a:pt x="681831" y="415132"/>
                        <a:pt x="646113" y="390525"/>
                        <a:pt x="619125" y="361950"/>
                      </a:cubicBezTo>
                      <a:cubicBezTo>
                        <a:pt x="592138" y="333375"/>
                        <a:pt x="558799" y="300832"/>
                        <a:pt x="528637" y="271463"/>
                      </a:cubicBezTo>
                      <a:cubicBezTo>
                        <a:pt x="498475" y="242094"/>
                        <a:pt x="467519" y="212726"/>
                        <a:pt x="438150" y="185738"/>
                      </a:cubicBezTo>
                      <a:cubicBezTo>
                        <a:pt x="408781" y="158750"/>
                        <a:pt x="373062" y="128588"/>
                        <a:pt x="352425" y="109538"/>
                      </a:cubicBezTo>
                      <a:lnTo>
                        <a:pt x="314325" y="71438"/>
                      </a:lnTo>
                      <a:lnTo>
                        <a:pt x="290512" y="52388"/>
                      </a:lnTo>
                      <a:lnTo>
                        <a:pt x="257175" y="0"/>
                      </a:ln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Freeform 5"/>
                <p:cNvSpPr/>
                <p:nvPr/>
              </p:nvSpPr>
              <p:spPr>
                <a:xfrm>
                  <a:off x="1309688" y="2038350"/>
                  <a:ext cx="133350" cy="100013"/>
                </a:xfrm>
                <a:custGeom>
                  <a:avLst/>
                  <a:gdLst>
                    <a:gd name="connsiteX0" fmla="*/ 0 w 133350"/>
                    <a:gd name="connsiteY0" fmla="*/ 0 h 100013"/>
                    <a:gd name="connsiteX1" fmla="*/ 90487 w 133350"/>
                    <a:gd name="connsiteY1" fmla="*/ 80963 h 100013"/>
                    <a:gd name="connsiteX2" fmla="*/ 133350 w 133350"/>
                    <a:gd name="connsiteY2" fmla="*/ 100013 h 100013"/>
                    <a:gd name="connsiteX0" fmla="*/ 0 w 133350"/>
                    <a:gd name="connsiteY0" fmla="*/ 0 h 100013"/>
                    <a:gd name="connsiteX1" fmla="*/ 90487 w 133350"/>
                    <a:gd name="connsiteY1" fmla="*/ 80963 h 100013"/>
                    <a:gd name="connsiteX2" fmla="*/ 133350 w 133350"/>
                    <a:gd name="connsiteY2" fmla="*/ 100013 h 1000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3350" h="100013">
                      <a:moveTo>
                        <a:pt x="0" y="0"/>
                      </a:moveTo>
                      <a:cubicBezTo>
                        <a:pt x="30162" y="26988"/>
                        <a:pt x="68262" y="64294"/>
                        <a:pt x="90487" y="80963"/>
                      </a:cubicBezTo>
                      <a:lnTo>
                        <a:pt x="133350" y="100013"/>
                      </a:ln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Freeform 6"/>
                <p:cNvSpPr/>
                <p:nvPr/>
              </p:nvSpPr>
              <p:spPr>
                <a:xfrm>
                  <a:off x="2400300" y="2628900"/>
                  <a:ext cx="133350" cy="280988"/>
                </a:xfrm>
                <a:custGeom>
                  <a:avLst/>
                  <a:gdLst>
                    <a:gd name="connsiteX0" fmla="*/ 133350 w 133350"/>
                    <a:gd name="connsiteY0" fmla="*/ 280988 h 280988"/>
                    <a:gd name="connsiteX1" fmla="*/ 109538 w 133350"/>
                    <a:gd name="connsiteY1" fmla="*/ 209550 h 280988"/>
                    <a:gd name="connsiteX2" fmla="*/ 90488 w 133350"/>
                    <a:gd name="connsiteY2" fmla="*/ 142875 h 280988"/>
                    <a:gd name="connsiteX3" fmla="*/ 76200 w 133350"/>
                    <a:gd name="connsiteY3" fmla="*/ 100013 h 280988"/>
                    <a:gd name="connsiteX4" fmla="*/ 47625 w 133350"/>
                    <a:gd name="connsiteY4" fmla="*/ 52388 h 280988"/>
                    <a:gd name="connsiteX5" fmla="*/ 19050 w 133350"/>
                    <a:gd name="connsiteY5" fmla="*/ 19050 h 280988"/>
                    <a:gd name="connsiteX6" fmla="*/ 0 w 133350"/>
                    <a:gd name="connsiteY6" fmla="*/ 0 h 280988"/>
                    <a:gd name="connsiteX0" fmla="*/ 133350 w 133350"/>
                    <a:gd name="connsiteY0" fmla="*/ 280988 h 280988"/>
                    <a:gd name="connsiteX1" fmla="*/ 109538 w 133350"/>
                    <a:gd name="connsiteY1" fmla="*/ 209550 h 280988"/>
                    <a:gd name="connsiteX2" fmla="*/ 90488 w 133350"/>
                    <a:gd name="connsiteY2" fmla="*/ 142875 h 280988"/>
                    <a:gd name="connsiteX3" fmla="*/ 76200 w 133350"/>
                    <a:gd name="connsiteY3" fmla="*/ 100013 h 280988"/>
                    <a:gd name="connsiteX4" fmla="*/ 47625 w 133350"/>
                    <a:gd name="connsiteY4" fmla="*/ 52388 h 280988"/>
                    <a:gd name="connsiteX5" fmla="*/ 19050 w 133350"/>
                    <a:gd name="connsiteY5" fmla="*/ 19050 h 280988"/>
                    <a:gd name="connsiteX6" fmla="*/ 0 w 133350"/>
                    <a:gd name="connsiteY6" fmla="*/ 0 h 280988"/>
                    <a:gd name="connsiteX0" fmla="*/ 133350 w 133350"/>
                    <a:gd name="connsiteY0" fmla="*/ 280988 h 280988"/>
                    <a:gd name="connsiteX1" fmla="*/ 109538 w 133350"/>
                    <a:gd name="connsiteY1" fmla="*/ 209550 h 280988"/>
                    <a:gd name="connsiteX2" fmla="*/ 90488 w 133350"/>
                    <a:gd name="connsiteY2" fmla="*/ 142875 h 280988"/>
                    <a:gd name="connsiteX3" fmla="*/ 76200 w 133350"/>
                    <a:gd name="connsiteY3" fmla="*/ 100013 h 280988"/>
                    <a:gd name="connsiteX4" fmla="*/ 47625 w 133350"/>
                    <a:gd name="connsiteY4" fmla="*/ 52388 h 280988"/>
                    <a:gd name="connsiteX5" fmla="*/ 19050 w 133350"/>
                    <a:gd name="connsiteY5" fmla="*/ 19050 h 280988"/>
                    <a:gd name="connsiteX6" fmla="*/ 0 w 133350"/>
                    <a:gd name="connsiteY6" fmla="*/ 0 h 2809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3350" h="280988">
                      <a:moveTo>
                        <a:pt x="133350" y="280988"/>
                      </a:moveTo>
                      <a:cubicBezTo>
                        <a:pt x="125413" y="257175"/>
                        <a:pt x="116682" y="232569"/>
                        <a:pt x="109538" y="209550"/>
                      </a:cubicBezTo>
                      <a:cubicBezTo>
                        <a:pt x="102394" y="186531"/>
                        <a:pt x="96044" y="161131"/>
                        <a:pt x="90488" y="142875"/>
                      </a:cubicBezTo>
                      <a:lnTo>
                        <a:pt x="76200" y="100013"/>
                      </a:lnTo>
                      <a:lnTo>
                        <a:pt x="47625" y="52388"/>
                      </a:lnTo>
                      <a:lnTo>
                        <a:pt x="19050" y="1905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1309688" y="2141749"/>
                  <a:ext cx="252412" cy="49001"/>
                </a:xfrm>
                <a:custGeom>
                  <a:avLst/>
                  <a:gdLst>
                    <a:gd name="connsiteX0" fmla="*/ 0 w 252412"/>
                    <a:gd name="connsiteY0" fmla="*/ 19050 h 47625"/>
                    <a:gd name="connsiteX1" fmla="*/ 95250 w 252412"/>
                    <a:gd name="connsiteY1" fmla="*/ 4763 h 47625"/>
                    <a:gd name="connsiteX2" fmla="*/ 176212 w 252412"/>
                    <a:gd name="connsiteY2" fmla="*/ 0 h 47625"/>
                    <a:gd name="connsiteX3" fmla="*/ 233362 w 252412"/>
                    <a:gd name="connsiteY3" fmla="*/ 28575 h 47625"/>
                    <a:gd name="connsiteX4" fmla="*/ 252412 w 252412"/>
                    <a:gd name="connsiteY4" fmla="*/ 47625 h 47625"/>
                    <a:gd name="connsiteX0" fmla="*/ 0 w 252412"/>
                    <a:gd name="connsiteY0" fmla="*/ 19050 h 47625"/>
                    <a:gd name="connsiteX1" fmla="*/ 95250 w 252412"/>
                    <a:gd name="connsiteY1" fmla="*/ 4763 h 47625"/>
                    <a:gd name="connsiteX2" fmla="*/ 176212 w 252412"/>
                    <a:gd name="connsiteY2" fmla="*/ 0 h 47625"/>
                    <a:gd name="connsiteX3" fmla="*/ 233362 w 252412"/>
                    <a:gd name="connsiteY3" fmla="*/ 28575 h 47625"/>
                    <a:gd name="connsiteX4" fmla="*/ 252412 w 252412"/>
                    <a:gd name="connsiteY4" fmla="*/ 47625 h 47625"/>
                    <a:gd name="connsiteX0" fmla="*/ 0 w 252412"/>
                    <a:gd name="connsiteY0" fmla="*/ 20426 h 49001"/>
                    <a:gd name="connsiteX1" fmla="*/ 95250 w 252412"/>
                    <a:gd name="connsiteY1" fmla="*/ 6139 h 49001"/>
                    <a:gd name="connsiteX2" fmla="*/ 176212 w 252412"/>
                    <a:gd name="connsiteY2" fmla="*/ 1376 h 49001"/>
                    <a:gd name="connsiteX3" fmla="*/ 233362 w 252412"/>
                    <a:gd name="connsiteY3" fmla="*/ 29951 h 49001"/>
                    <a:gd name="connsiteX4" fmla="*/ 252412 w 252412"/>
                    <a:gd name="connsiteY4" fmla="*/ 49001 h 49001"/>
                    <a:gd name="connsiteX0" fmla="*/ 0 w 252412"/>
                    <a:gd name="connsiteY0" fmla="*/ 20426 h 49001"/>
                    <a:gd name="connsiteX1" fmla="*/ 95250 w 252412"/>
                    <a:gd name="connsiteY1" fmla="*/ 6139 h 49001"/>
                    <a:gd name="connsiteX2" fmla="*/ 176212 w 252412"/>
                    <a:gd name="connsiteY2" fmla="*/ 1376 h 49001"/>
                    <a:gd name="connsiteX3" fmla="*/ 233362 w 252412"/>
                    <a:gd name="connsiteY3" fmla="*/ 29951 h 49001"/>
                    <a:gd name="connsiteX4" fmla="*/ 252412 w 252412"/>
                    <a:gd name="connsiteY4" fmla="*/ 49001 h 490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2412" h="49001">
                      <a:moveTo>
                        <a:pt x="0" y="20426"/>
                      </a:moveTo>
                      <a:cubicBezTo>
                        <a:pt x="31750" y="15664"/>
                        <a:pt x="65881" y="9314"/>
                        <a:pt x="95250" y="6139"/>
                      </a:cubicBezTo>
                      <a:cubicBezTo>
                        <a:pt x="124619" y="2964"/>
                        <a:pt x="153193" y="-2593"/>
                        <a:pt x="176212" y="1376"/>
                      </a:cubicBezTo>
                      <a:cubicBezTo>
                        <a:pt x="199231" y="5345"/>
                        <a:pt x="220662" y="22014"/>
                        <a:pt x="233362" y="29951"/>
                      </a:cubicBezTo>
                      <a:lnTo>
                        <a:pt x="252412" y="49001"/>
                      </a:ln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>
                  <a:off x="1466850" y="2166649"/>
                  <a:ext cx="395288" cy="162214"/>
                </a:xfrm>
                <a:custGeom>
                  <a:avLst/>
                  <a:gdLst>
                    <a:gd name="connsiteX0" fmla="*/ 0 w 395288"/>
                    <a:gd name="connsiteY0" fmla="*/ 119062 h 161925"/>
                    <a:gd name="connsiteX1" fmla="*/ 104775 w 395288"/>
                    <a:gd name="connsiteY1" fmla="*/ 38100 h 161925"/>
                    <a:gd name="connsiteX2" fmla="*/ 171450 w 395288"/>
                    <a:gd name="connsiteY2" fmla="*/ 0 h 161925"/>
                    <a:gd name="connsiteX3" fmla="*/ 285750 w 395288"/>
                    <a:gd name="connsiteY3" fmla="*/ 23812 h 161925"/>
                    <a:gd name="connsiteX4" fmla="*/ 347663 w 395288"/>
                    <a:gd name="connsiteY4" fmla="*/ 80962 h 161925"/>
                    <a:gd name="connsiteX5" fmla="*/ 395288 w 395288"/>
                    <a:gd name="connsiteY5" fmla="*/ 161925 h 161925"/>
                    <a:gd name="connsiteX0" fmla="*/ 0 w 395288"/>
                    <a:gd name="connsiteY0" fmla="*/ 119062 h 161925"/>
                    <a:gd name="connsiteX1" fmla="*/ 104775 w 395288"/>
                    <a:gd name="connsiteY1" fmla="*/ 38100 h 161925"/>
                    <a:gd name="connsiteX2" fmla="*/ 171450 w 395288"/>
                    <a:gd name="connsiteY2" fmla="*/ 0 h 161925"/>
                    <a:gd name="connsiteX3" fmla="*/ 285750 w 395288"/>
                    <a:gd name="connsiteY3" fmla="*/ 23812 h 161925"/>
                    <a:gd name="connsiteX4" fmla="*/ 347663 w 395288"/>
                    <a:gd name="connsiteY4" fmla="*/ 80962 h 161925"/>
                    <a:gd name="connsiteX5" fmla="*/ 395288 w 395288"/>
                    <a:gd name="connsiteY5" fmla="*/ 161925 h 161925"/>
                    <a:gd name="connsiteX0" fmla="*/ 0 w 395288"/>
                    <a:gd name="connsiteY0" fmla="*/ 119062 h 161925"/>
                    <a:gd name="connsiteX1" fmla="*/ 104775 w 395288"/>
                    <a:gd name="connsiteY1" fmla="*/ 38100 h 161925"/>
                    <a:gd name="connsiteX2" fmla="*/ 171450 w 395288"/>
                    <a:gd name="connsiteY2" fmla="*/ 0 h 161925"/>
                    <a:gd name="connsiteX3" fmla="*/ 285750 w 395288"/>
                    <a:gd name="connsiteY3" fmla="*/ 23812 h 161925"/>
                    <a:gd name="connsiteX4" fmla="*/ 347663 w 395288"/>
                    <a:gd name="connsiteY4" fmla="*/ 80962 h 161925"/>
                    <a:gd name="connsiteX5" fmla="*/ 395288 w 395288"/>
                    <a:gd name="connsiteY5" fmla="*/ 161925 h 161925"/>
                    <a:gd name="connsiteX0" fmla="*/ 0 w 395288"/>
                    <a:gd name="connsiteY0" fmla="*/ 119351 h 162214"/>
                    <a:gd name="connsiteX1" fmla="*/ 104775 w 395288"/>
                    <a:gd name="connsiteY1" fmla="*/ 38389 h 162214"/>
                    <a:gd name="connsiteX2" fmla="*/ 171450 w 395288"/>
                    <a:gd name="connsiteY2" fmla="*/ 289 h 162214"/>
                    <a:gd name="connsiteX3" fmla="*/ 285750 w 395288"/>
                    <a:gd name="connsiteY3" fmla="*/ 24101 h 162214"/>
                    <a:gd name="connsiteX4" fmla="*/ 347663 w 395288"/>
                    <a:gd name="connsiteY4" fmla="*/ 81251 h 162214"/>
                    <a:gd name="connsiteX5" fmla="*/ 395288 w 395288"/>
                    <a:gd name="connsiteY5" fmla="*/ 162214 h 162214"/>
                    <a:gd name="connsiteX0" fmla="*/ 0 w 395288"/>
                    <a:gd name="connsiteY0" fmla="*/ 119351 h 162214"/>
                    <a:gd name="connsiteX1" fmla="*/ 104775 w 395288"/>
                    <a:gd name="connsiteY1" fmla="*/ 38389 h 162214"/>
                    <a:gd name="connsiteX2" fmla="*/ 171450 w 395288"/>
                    <a:gd name="connsiteY2" fmla="*/ 289 h 162214"/>
                    <a:gd name="connsiteX3" fmla="*/ 285750 w 395288"/>
                    <a:gd name="connsiteY3" fmla="*/ 24101 h 162214"/>
                    <a:gd name="connsiteX4" fmla="*/ 347663 w 395288"/>
                    <a:gd name="connsiteY4" fmla="*/ 81251 h 162214"/>
                    <a:gd name="connsiteX5" fmla="*/ 395288 w 395288"/>
                    <a:gd name="connsiteY5" fmla="*/ 162214 h 162214"/>
                    <a:gd name="connsiteX0" fmla="*/ 0 w 395288"/>
                    <a:gd name="connsiteY0" fmla="*/ 119351 h 162214"/>
                    <a:gd name="connsiteX1" fmla="*/ 104775 w 395288"/>
                    <a:gd name="connsiteY1" fmla="*/ 38389 h 162214"/>
                    <a:gd name="connsiteX2" fmla="*/ 171450 w 395288"/>
                    <a:gd name="connsiteY2" fmla="*/ 289 h 162214"/>
                    <a:gd name="connsiteX3" fmla="*/ 285750 w 395288"/>
                    <a:gd name="connsiteY3" fmla="*/ 24101 h 162214"/>
                    <a:gd name="connsiteX4" fmla="*/ 347663 w 395288"/>
                    <a:gd name="connsiteY4" fmla="*/ 81251 h 162214"/>
                    <a:gd name="connsiteX5" fmla="*/ 395288 w 395288"/>
                    <a:gd name="connsiteY5" fmla="*/ 162214 h 162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5288" h="162214">
                      <a:moveTo>
                        <a:pt x="0" y="119351"/>
                      </a:moveTo>
                      <a:cubicBezTo>
                        <a:pt x="34925" y="92364"/>
                        <a:pt x="76200" y="58233"/>
                        <a:pt x="104775" y="38389"/>
                      </a:cubicBezTo>
                      <a:cubicBezTo>
                        <a:pt x="133350" y="18545"/>
                        <a:pt x="141288" y="2670"/>
                        <a:pt x="171450" y="289"/>
                      </a:cubicBezTo>
                      <a:cubicBezTo>
                        <a:pt x="201613" y="-2092"/>
                        <a:pt x="256381" y="10607"/>
                        <a:pt x="285750" y="24101"/>
                      </a:cubicBezTo>
                      <a:cubicBezTo>
                        <a:pt x="315119" y="37595"/>
                        <a:pt x="329407" y="58232"/>
                        <a:pt x="347663" y="81251"/>
                      </a:cubicBezTo>
                      <a:cubicBezTo>
                        <a:pt x="365919" y="104270"/>
                        <a:pt x="379413" y="135226"/>
                        <a:pt x="395288" y="162214"/>
                      </a:cubicBez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1824038" y="2224088"/>
                  <a:ext cx="709769" cy="414337"/>
                </a:xfrm>
                <a:custGeom>
                  <a:avLst/>
                  <a:gdLst>
                    <a:gd name="connsiteX0" fmla="*/ 0 w 704850"/>
                    <a:gd name="connsiteY0" fmla="*/ 14287 h 414337"/>
                    <a:gd name="connsiteX1" fmla="*/ 104775 w 704850"/>
                    <a:gd name="connsiteY1" fmla="*/ 28575 h 414337"/>
                    <a:gd name="connsiteX2" fmla="*/ 176212 w 704850"/>
                    <a:gd name="connsiteY2" fmla="*/ 38100 h 414337"/>
                    <a:gd name="connsiteX3" fmla="*/ 238125 w 704850"/>
                    <a:gd name="connsiteY3" fmla="*/ 57150 h 414337"/>
                    <a:gd name="connsiteX4" fmla="*/ 309562 w 704850"/>
                    <a:gd name="connsiteY4" fmla="*/ 95250 h 414337"/>
                    <a:gd name="connsiteX5" fmla="*/ 338137 w 704850"/>
                    <a:gd name="connsiteY5" fmla="*/ 109537 h 414337"/>
                    <a:gd name="connsiteX6" fmla="*/ 395287 w 704850"/>
                    <a:gd name="connsiteY6" fmla="*/ 85725 h 414337"/>
                    <a:gd name="connsiteX7" fmla="*/ 461962 w 704850"/>
                    <a:gd name="connsiteY7" fmla="*/ 95250 h 414337"/>
                    <a:gd name="connsiteX8" fmla="*/ 533400 w 704850"/>
                    <a:gd name="connsiteY8" fmla="*/ 80962 h 414337"/>
                    <a:gd name="connsiteX9" fmla="*/ 590550 w 704850"/>
                    <a:gd name="connsiteY9" fmla="*/ 42862 h 414337"/>
                    <a:gd name="connsiteX10" fmla="*/ 614362 w 704850"/>
                    <a:gd name="connsiteY10" fmla="*/ 9525 h 414337"/>
                    <a:gd name="connsiteX11" fmla="*/ 652462 w 704850"/>
                    <a:gd name="connsiteY11" fmla="*/ 0 h 414337"/>
                    <a:gd name="connsiteX12" fmla="*/ 704850 w 704850"/>
                    <a:gd name="connsiteY12" fmla="*/ 38100 h 414337"/>
                    <a:gd name="connsiteX13" fmla="*/ 704850 w 704850"/>
                    <a:gd name="connsiteY13" fmla="*/ 142875 h 414337"/>
                    <a:gd name="connsiteX14" fmla="*/ 681037 w 704850"/>
                    <a:gd name="connsiteY14" fmla="*/ 219075 h 414337"/>
                    <a:gd name="connsiteX15" fmla="*/ 671512 w 704850"/>
                    <a:gd name="connsiteY15" fmla="*/ 280987 h 414337"/>
                    <a:gd name="connsiteX16" fmla="*/ 657225 w 704850"/>
                    <a:gd name="connsiteY16" fmla="*/ 357187 h 414337"/>
                    <a:gd name="connsiteX17" fmla="*/ 628650 w 704850"/>
                    <a:gd name="connsiteY17" fmla="*/ 414337 h 414337"/>
                    <a:gd name="connsiteX0" fmla="*/ 0 w 704850"/>
                    <a:gd name="connsiteY0" fmla="*/ 14287 h 414337"/>
                    <a:gd name="connsiteX1" fmla="*/ 104775 w 704850"/>
                    <a:gd name="connsiteY1" fmla="*/ 28575 h 414337"/>
                    <a:gd name="connsiteX2" fmla="*/ 176212 w 704850"/>
                    <a:gd name="connsiteY2" fmla="*/ 38100 h 414337"/>
                    <a:gd name="connsiteX3" fmla="*/ 238125 w 704850"/>
                    <a:gd name="connsiteY3" fmla="*/ 57150 h 414337"/>
                    <a:gd name="connsiteX4" fmla="*/ 309562 w 704850"/>
                    <a:gd name="connsiteY4" fmla="*/ 95250 h 414337"/>
                    <a:gd name="connsiteX5" fmla="*/ 338137 w 704850"/>
                    <a:gd name="connsiteY5" fmla="*/ 109537 h 414337"/>
                    <a:gd name="connsiteX6" fmla="*/ 395287 w 704850"/>
                    <a:gd name="connsiteY6" fmla="*/ 85725 h 414337"/>
                    <a:gd name="connsiteX7" fmla="*/ 461962 w 704850"/>
                    <a:gd name="connsiteY7" fmla="*/ 95250 h 414337"/>
                    <a:gd name="connsiteX8" fmla="*/ 533400 w 704850"/>
                    <a:gd name="connsiteY8" fmla="*/ 80962 h 414337"/>
                    <a:gd name="connsiteX9" fmla="*/ 590550 w 704850"/>
                    <a:gd name="connsiteY9" fmla="*/ 42862 h 414337"/>
                    <a:gd name="connsiteX10" fmla="*/ 614362 w 704850"/>
                    <a:gd name="connsiteY10" fmla="*/ 9525 h 414337"/>
                    <a:gd name="connsiteX11" fmla="*/ 652462 w 704850"/>
                    <a:gd name="connsiteY11" fmla="*/ 0 h 414337"/>
                    <a:gd name="connsiteX12" fmla="*/ 704850 w 704850"/>
                    <a:gd name="connsiteY12" fmla="*/ 38100 h 414337"/>
                    <a:gd name="connsiteX13" fmla="*/ 704850 w 704850"/>
                    <a:gd name="connsiteY13" fmla="*/ 142875 h 414337"/>
                    <a:gd name="connsiteX14" fmla="*/ 681037 w 704850"/>
                    <a:gd name="connsiteY14" fmla="*/ 219075 h 414337"/>
                    <a:gd name="connsiteX15" fmla="*/ 671512 w 704850"/>
                    <a:gd name="connsiteY15" fmla="*/ 280987 h 414337"/>
                    <a:gd name="connsiteX16" fmla="*/ 657225 w 704850"/>
                    <a:gd name="connsiteY16" fmla="*/ 357187 h 414337"/>
                    <a:gd name="connsiteX17" fmla="*/ 628650 w 704850"/>
                    <a:gd name="connsiteY17" fmla="*/ 414337 h 414337"/>
                    <a:gd name="connsiteX0" fmla="*/ 0 w 704850"/>
                    <a:gd name="connsiteY0" fmla="*/ 14287 h 414337"/>
                    <a:gd name="connsiteX1" fmla="*/ 104775 w 704850"/>
                    <a:gd name="connsiteY1" fmla="*/ 28575 h 414337"/>
                    <a:gd name="connsiteX2" fmla="*/ 176212 w 704850"/>
                    <a:gd name="connsiteY2" fmla="*/ 38100 h 414337"/>
                    <a:gd name="connsiteX3" fmla="*/ 238125 w 704850"/>
                    <a:gd name="connsiteY3" fmla="*/ 57150 h 414337"/>
                    <a:gd name="connsiteX4" fmla="*/ 309562 w 704850"/>
                    <a:gd name="connsiteY4" fmla="*/ 95250 h 414337"/>
                    <a:gd name="connsiteX5" fmla="*/ 338137 w 704850"/>
                    <a:gd name="connsiteY5" fmla="*/ 109537 h 414337"/>
                    <a:gd name="connsiteX6" fmla="*/ 395287 w 704850"/>
                    <a:gd name="connsiteY6" fmla="*/ 85725 h 414337"/>
                    <a:gd name="connsiteX7" fmla="*/ 461962 w 704850"/>
                    <a:gd name="connsiteY7" fmla="*/ 95250 h 414337"/>
                    <a:gd name="connsiteX8" fmla="*/ 533400 w 704850"/>
                    <a:gd name="connsiteY8" fmla="*/ 80962 h 414337"/>
                    <a:gd name="connsiteX9" fmla="*/ 590550 w 704850"/>
                    <a:gd name="connsiteY9" fmla="*/ 42862 h 414337"/>
                    <a:gd name="connsiteX10" fmla="*/ 614362 w 704850"/>
                    <a:gd name="connsiteY10" fmla="*/ 9525 h 414337"/>
                    <a:gd name="connsiteX11" fmla="*/ 652462 w 704850"/>
                    <a:gd name="connsiteY11" fmla="*/ 0 h 414337"/>
                    <a:gd name="connsiteX12" fmla="*/ 704850 w 704850"/>
                    <a:gd name="connsiteY12" fmla="*/ 38100 h 414337"/>
                    <a:gd name="connsiteX13" fmla="*/ 704850 w 704850"/>
                    <a:gd name="connsiteY13" fmla="*/ 142875 h 414337"/>
                    <a:gd name="connsiteX14" fmla="*/ 681037 w 704850"/>
                    <a:gd name="connsiteY14" fmla="*/ 219075 h 414337"/>
                    <a:gd name="connsiteX15" fmla="*/ 671512 w 704850"/>
                    <a:gd name="connsiteY15" fmla="*/ 280987 h 414337"/>
                    <a:gd name="connsiteX16" fmla="*/ 657225 w 704850"/>
                    <a:gd name="connsiteY16" fmla="*/ 357187 h 414337"/>
                    <a:gd name="connsiteX17" fmla="*/ 628650 w 704850"/>
                    <a:gd name="connsiteY17" fmla="*/ 414337 h 414337"/>
                    <a:gd name="connsiteX0" fmla="*/ 0 w 704850"/>
                    <a:gd name="connsiteY0" fmla="*/ 14287 h 414337"/>
                    <a:gd name="connsiteX1" fmla="*/ 104775 w 704850"/>
                    <a:gd name="connsiteY1" fmla="*/ 28575 h 414337"/>
                    <a:gd name="connsiteX2" fmla="*/ 176212 w 704850"/>
                    <a:gd name="connsiteY2" fmla="*/ 38100 h 414337"/>
                    <a:gd name="connsiteX3" fmla="*/ 238125 w 704850"/>
                    <a:gd name="connsiteY3" fmla="*/ 57150 h 414337"/>
                    <a:gd name="connsiteX4" fmla="*/ 309562 w 704850"/>
                    <a:gd name="connsiteY4" fmla="*/ 95250 h 414337"/>
                    <a:gd name="connsiteX5" fmla="*/ 338137 w 704850"/>
                    <a:gd name="connsiteY5" fmla="*/ 109537 h 414337"/>
                    <a:gd name="connsiteX6" fmla="*/ 395287 w 704850"/>
                    <a:gd name="connsiteY6" fmla="*/ 85725 h 414337"/>
                    <a:gd name="connsiteX7" fmla="*/ 461962 w 704850"/>
                    <a:gd name="connsiteY7" fmla="*/ 95250 h 414337"/>
                    <a:gd name="connsiteX8" fmla="*/ 533400 w 704850"/>
                    <a:gd name="connsiteY8" fmla="*/ 80962 h 414337"/>
                    <a:gd name="connsiteX9" fmla="*/ 590550 w 704850"/>
                    <a:gd name="connsiteY9" fmla="*/ 42862 h 414337"/>
                    <a:gd name="connsiteX10" fmla="*/ 614362 w 704850"/>
                    <a:gd name="connsiteY10" fmla="*/ 9525 h 414337"/>
                    <a:gd name="connsiteX11" fmla="*/ 652462 w 704850"/>
                    <a:gd name="connsiteY11" fmla="*/ 0 h 414337"/>
                    <a:gd name="connsiteX12" fmla="*/ 704850 w 704850"/>
                    <a:gd name="connsiteY12" fmla="*/ 38100 h 414337"/>
                    <a:gd name="connsiteX13" fmla="*/ 704850 w 704850"/>
                    <a:gd name="connsiteY13" fmla="*/ 142875 h 414337"/>
                    <a:gd name="connsiteX14" fmla="*/ 681037 w 704850"/>
                    <a:gd name="connsiteY14" fmla="*/ 219075 h 414337"/>
                    <a:gd name="connsiteX15" fmla="*/ 671512 w 704850"/>
                    <a:gd name="connsiteY15" fmla="*/ 280987 h 414337"/>
                    <a:gd name="connsiteX16" fmla="*/ 657225 w 704850"/>
                    <a:gd name="connsiteY16" fmla="*/ 357187 h 414337"/>
                    <a:gd name="connsiteX17" fmla="*/ 628650 w 704850"/>
                    <a:gd name="connsiteY17" fmla="*/ 414337 h 414337"/>
                    <a:gd name="connsiteX0" fmla="*/ 0 w 704850"/>
                    <a:gd name="connsiteY0" fmla="*/ 14287 h 414337"/>
                    <a:gd name="connsiteX1" fmla="*/ 104775 w 704850"/>
                    <a:gd name="connsiteY1" fmla="*/ 28575 h 414337"/>
                    <a:gd name="connsiteX2" fmla="*/ 176212 w 704850"/>
                    <a:gd name="connsiteY2" fmla="*/ 38100 h 414337"/>
                    <a:gd name="connsiteX3" fmla="*/ 238125 w 704850"/>
                    <a:gd name="connsiteY3" fmla="*/ 57150 h 414337"/>
                    <a:gd name="connsiteX4" fmla="*/ 309562 w 704850"/>
                    <a:gd name="connsiteY4" fmla="*/ 95250 h 414337"/>
                    <a:gd name="connsiteX5" fmla="*/ 338137 w 704850"/>
                    <a:gd name="connsiteY5" fmla="*/ 109537 h 414337"/>
                    <a:gd name="connsiteX6" fmla="*/ 395287 w 704850"/>
                    <a:gd name="connsiteY6" fmla="*/ 85725 h 414337"/>
                    <a:gd name="connsiteX7" fmla="*/ 461962 w 704850"/>
                    <a:gd name="connsiteY7" fmla="*/ 95250 h 414337"/>
                    <a:gd name="connsiteX8" fmla="*/ 533400 w 704850"/>
                    <a:gd name="connsiteY8" fmla="*/ 80962 h 414337"/>
                    <a:gd name="connsiteX9" fmla="*/ 590550 w 704850"/>
                    <a:gd name="connsiteY9" fmla="*/ 42862 h 414337"/>
                    <a:gd name="connsiteX10" fmla="*/ 614362 w 704850"/>
                    <a:gd name="connsiteY10" fmla="*/ 9525 h 414337"/>
                    <a:gd name="connsiteX11" fmla="*/ 652462 w 704850"/>
                    <a:gd name="connsiteY11" fmla="*/ 0 h 414337"/>
                    <a:gd name="connsiteX12" fmla="*/ 704850 w 704850"/>
                    <a:gd name="connsiteY12" fmla="*/ 38100 h 414337"/>
                    <a:gd name="connsiteX13" fmla="*/ 704850 w 704850"/>
                    <a:gd name="connsiteY13" fmla="*/ 142875 h 414337"/>
                    <a:gd name="connsiteX14" fmla="*/ 681037 w 704850"/>
                    <a:gd name="connsiteY14" fmla="*/ 219075 h 414337"/>
                    <a:gd name="connsiteX15" fmla="*/ 671512 w 704850"/>
                    <a:gd name="connsiteY15" fmla="*/ 280987 h 414337"/>
                    <a:gd name="connsiteX16" fmla="*/ 657225 w 704850"/>
                    <a:gd name="connsiteY16" fmla="*/ 357187 h 414337"/>
                    <a:gd name="connsiteX17" fmla="*/ 628650 w 704850"/>
                    <a:gd name="connsiteY17" fmla="*/ 414337 h 414337"/>
                    <a:gd name="connsiteX0" fmla="*/ 0 w 704850"/>
                    <a:gd name="connsiteY0" fmla="*/ 14287 h 414337"/>
                    <a:gd name="connsiteX1" fmla="*/ 104775 w 704850"/>
                    <a:gd name="connsiteY1" fmla="*/ 28575 h 414337"/>
                    <a:gd name="connsiteX2" fmla="*/ 176212 w 704850"/>
                    <a:gd name="connsiteY2" fmla="*/ 38100 h 414337"/>
                    <a:gd name="connsiteX3" fmla="*/ 238125 w 704850"/>
                    <a:gd name="connsiteY3" fmla="*/ 57150 h 414337"/>
                    <a:gd name="connsiteX4" fmla="*/ 309562 w 704850"/>
                    <a:gd name="connsiteY4" fmla="*/ 95250 h 414337"/>
                    <a:gd name="connsiteX5" fmla="*/ 338137 w 704850"/>
                    <a:gd name="connsiteY5" fmla="*/ 109537 h 414337"/>
                    <a:gd name="connsiteX6" fmla="*/ 395287 w 704850"/>
                    <a:gd name="connsiteY6" fmla="*/ 85725 h 414337"/>
                    <a:gd name="connsiteX7" fmla="*/ 461962 w 704850"/>
                    <a:gd name="connsiteY7" fmla="*/ 95250 h 414337"/>
                    <a:gd name="connsiteX8" fmla="*/ 533400 w 704850"/>
                    <a:gd name="connsiteY8" fmla="*/ 80962 h 414337"/>
                    <a:gd name="connsiteX9" fmla="*/ 590550 w 704850"/>
                    <a:gd name="connsiteY9" fmla="*/ 42862 h 414337"/>
                    <a:gd name="connsiteX10" fmla="*/ 614362 w 704850"/>
                    <a:gd name="connsiteY10" fmla="*/ 9525 h 414337"/>
                    <a:gd name="connsiteX11" fmla="*/ 652462 w 704850"/>
                    <a:gd name="connsiteY11" fmla="*/ 0 h 414337"/>
                    <a:gd name="connsiteX12" fmla="*/ 704850 w 704850"/>
                    <a:gd name="connsiteY12" fmla="*/ 38100 h 414337"/>
                    <a:gd name="connsiteX13" fmla="*/ 704850 w 704850"/>
                    <a:gd name="connsiteY13" fmla="*/ 142875 h 414337"/>
                    <a:gd name="connsiteX14" fmla="*/ 681037 w 704850"/>
                    <a:gd name="connsiteY14" fmla="*/ 219075 h 414337"/>
                    <a:gd name="connsiteX15" fmla="*/ 671512 w 704850"/>
                    <a:gd name="connsiteY15" fmla="*/ 280987 h 414337"/>
                    <a:gd name="connsiteX16" fmla="*/ 657225 w 704850"/>
                    <a:gd name="connsiteY16" fmla="*/ 357187 h 414337"/>
                    <a:gd name="connsiteX17" fmla="*/ 628650 w 704850"/>
                    <a:gd name="connsiteY17" fmla="*/ 414337 h 414337"/>
                    <a:gd name="connsiteX0" fmla="*/ 0 w 704850"/>
                    <a:gd name="connsiteY0" fmla="*/ 14287 h 414337"/>
                    <a:gd name="connsiteX1" fmla="*/ 104775 w 704850"/>
                    <a:gd name="connsiteY1" fmla="*/ 28575 h 414337"/>
                    <a:gd name="connsiteX2" fmla="*/ 176212 w 704850"/>
                    <a:gd name="connsiteY2" fmla="*/ 38100 h 414337"/>
                    <a:gd name="connsiteX3" fmla="*/ 238125 w 704850"/>
                    <a:gd name="connsiteY3" fmla="*/ 57150 h 414337"/>
                    <a:gd name="connsiteX4" fmla="*/ 309562 w 704850"/>
                    <a:gd name="connsiteY4" fmla="*/ 95250 h 414337"/>
                    <a:gd name="connsiteX5" fmla="*/ 338137 w 704850"/>
                    <a:gd name="connsiteY5" fmla="*/ 109537 h 414337"/>
                    <a:gd name="connsiteX6" fmla="*/ 395287 w 704850"/>
                    <a:gd name="connsiteY6" fmla="*/ 85725 h 414337"/>
                    <a:gd name="connsiteX7" fmla="*/ 461962 w 704850"/>
                    <a:gd name="connsiteY7" fmla="*/ 95250 h 414337"/>
                    <a:gd name="connsiteX8" fmla="*/ 533400 w 704850"/>
                    <a:gd name="connsiteY8" fmla="*/ 80962 h 414337"/>
                    <a:gd name="connsiteX9" fmla="*/ 590550 w 704850"/>
                    <a:gd name="connsiteY9" fmla="*/ 42862 h 414337"/>
                    <a:gd name="connsiteX10" fmla="*/ 614362 w 704850"/>
                    <a:gd name="connsiteY10" fmla="*/ 9525 h 414337"/>
                    <a:gd name="connsiteX11" fmla="*/ 652462 w 704850"/>
                    <a:gd name="connsiteY11" fmla="*/ 0 h 414337"/>
                    <a:gd name="connsiteX12" fmla="*/ 704850 w 704850"/>
                    <a:gd name="connsiteY12" fmla="*/ 38100 h 414337"/>
                    <a:gd name="connsiteX13" fmla="*/ 704850 w 704850"/>
                    <a:gd name="connsiteY13" fmla="*/ 142875 h 414337"/>
                    <a:gd name="connsiteX14" fmla="*/ 681037 w 704850"/>
                    <a:gd name="connsiteY14" fmla="*/ 219075 h 414337"/>
                    <a:gd name="connsiteX15" fmla="*/ 671512 w 704850"/>
                    <a:gd name="connsiteY15" fmla="*/ 280987 h 414337"/>
                    <a:gd name="connsiteX16" fmla="*/ 657225 w 704850"/>
                    <a:gd name="connsiteY16" fmla="*/ 357187 h 414337"/>
                    <a:gd name="connsiteX17" fmla="*/ 628650 w 704850"/>
                    <a:gd name="connsiteY17" fmla="*/ 414337 h 414337"/>
                    <a:gd name="connsiteX0" fmla="*/ 0 w 704850"/>
                    <a:gd name="connsiteY0" fmla="*/ 14287 h 414337"/>
                    <a:gd name="connsiteX1" fmla="*/ 104775 w 704850"/>
                    <a:gd name="connsiteY1" fmla="*/ 28575 h 414337"/>
                    <a:gd name="connsiteX2" fmla="*/ 176212 w 704850"/>
                    <a:gd name="connsiteY2" fmla="*/ 38100 h 414337"/>
                    <a:gd name="connsiteX3" fmla="*/ 238125 w 704850"/>
                    <a:gd name="connsiteY3" fmla="*/ 57150 h 414337"/>
                    <a:gd name="connsiteX4" fmla="*/ 309562 w 704850"/>
                    <a:gd name="connsiteY4" fmla="*/ 95250 h 414337"/>
                    <a:gd name="connsiteX5" fmla="*/ 338137 w 704850"/>
                    <a:gd name="connsiteY5" fmla="*/ 109537 h 414337"/>
                    <a:gd name="connsiteX6" fmla="*/ 395287 w 704850"/>
                    <a:gd name="connsiteY6" fmla="*/ 85725 h 414337"/>
                    <a:gd name="connsiteX7" fmla="*/ 461962 w 704850"/>
                    <a:gd name="connsiteY7" fmla="*/ 95250 h 414337"/>
                    <a:gd name="connsiteX8" fmla="*/ 533400 w 704850"/>
                    <a:gd name="connsiteY8" fmla="*/ 80962 h 414337"/>
                    <a:gd name="connsiteX9" fmla="*/ 590550 w 704850"/>
                    <a:gd name="connsiteY9" fmla="*/ 42862 h 414337"/>
                    <a:gd name="connsiteX10" fmla="*/ 614362 w 704850"/>
                    <a:gd name="connsiteY10" fmla="*/ 9525 h 414337"/>
                    <a:gd name="connsiteX11" fmla="*/ 652462 w 704850"/>
                    <a:gd name="connsiteY11" fmla="*/ 0 h 414337"/>
                    <a:gd name="connsiteX12" fmla="*/ 704850 w 704850"/>
                    <a:gd name="connsiteY12" fmla="*/ 38100 h 414337"/>
                    <a:gd name="connsiteX13" fmla="*/ 704850 w 704850"/>
                    <a:gd name="connsiteY13" fmla="*/ 142875 h 414337"/>
                    <a:gd name="connsiteX14" fmla="*/ 681037 w 704850"/>
                    <a:gd name="connsiteY14" fmla="*/ 219075 h 414337"/>
                    <a:gd name="connsiteX15" fmla="*/ 671512 w 704850"/>
                    <a:gd name="connsiteY15" fmla="*/ 280987 h 414337"/>
                    <a:gd name="connsiteX16" fmla="*/ 657225 w 704850"/>
                    <a:gd name="connsiteY16" fmla="*/ 357187 h 414337"/>
                    <a:gd name="connsiteX17" fmla="*/ 628650 w 704850"/>
                    <a:gd name="connsiteY17" fmla="*/ 414337 h 414337"/>
                    <a:gd name="connsiteX0" fmla="*/ 0 w 704850"/>
                    <a:gd name="connsiteY0" fmla="*/ 14287 h 414337"/>
                    <a:gd name="connsiteX1" fmla="*/ 104775 w 704850"/>
                    <a:gd name="connsiteY1" fmla="*/ 28575 h 414337"/>
                    <a:gd name="connsiteX2" fmla="*/ 176212 w 704850"/>
                    <a:gd name="connsiteY2" fmla="*/ 38100 h 414337"/>
                    <a:gd name="connsiteX3" fmla="*/ 238125 w 704850"/>
                    <a:gd name="connsiteY3" fmla="*/ 57150 h 414337"/>
                    <a:gd name="connsiteX4" fmla="*/ 309562 w 704850"/>
                    <a:gd name="connsiteY4" fmla="*/ 95250 h 414337"/>
                    <a:gd name="connsiteX5" fmla="*/ 338137 w 704850"/>
                    <a:gd name="connsiteY5" fmla="*/ 109537 h 414337"/>
                    <a:gd name="connsiteX6" fmla="*/ 395287 w 704850"/>
                    <a:gd name="connsiteY6" fmla="*/ 85725 h 414337"/>
                    <a:gd name="connsiteX7" fmla="*/ 461962 w 704850"/>
                    <a:gd name="connsiteY7" fmla="*/ 95250 h 414337"/>
                    <a:gd name="connsiteX8" fmla="*/ 533400 w 704850"/>
                    <a:gd name="connsiteY8" fmla="*/ 80962 h 414337"/>
                    <a:gd name="connsiteX9" fmla="*/ 590550 w 704850"/>
                    <a:gd name="connsiteY9" fmla="*/ 42862 h 414337"/>
                    <a:gd name="connsiteX10" fmla="*/ 614362 w 704850"/>
                    <a:gd name="connsiteY10" fmla="*/ 9525 h 414337"/>
                    <a:gd name="connsiteX11" fmla="*/ 652462 w 704850"/>
                    <a:gd name="connsiteY11" fmla="*/ 0 h 414337"/>
                    <a:gd name="connsiteX12" fmla="*/ 704850 w 704850"/>
                    <a:gd name="connsiteY12" fmla="*/ 38100 h 414337"/>
                    <a:gd name="connsiteX13" fmla="*/ 704850 w 704850"/>
                    <a:gd name="connsiteY13" fmla="*/ 142875 h 414337"/>
                    <a:gd name="connsiteX14" fmla="*/ 681037 w 704850"/>
                    <a:gd name="connsiteY14" fmla="*/ 219075 h 414337"/>
                    <a:gd name="connsiteX15" fmla="*/ 671512 w 704850"/>
                    <a:gd name="connsiteY15" fmla="*/ 280987 h 414337"/>
                    <a:gd name="connsiteX16" fmla="*/ 657225 w 704850"/>
                    <a:gd name="connsiteY16" fmla="*/ 357187 h 414337"/>
                    <a:gd name="connsiteX17" fmla="*/ 628650 w 704850"/>
                    <a:gd name="connsiteY17" fmla="*/ 414337 h 414337"/>
                    <a:gd name="connsiteX0" fmla="*/ 0 w 709769"/>
                    <a:gd name="connsiteY0" fmla="*/ 14287 h 414337"/>
                    <a:gd name="connsiteX1" fmla="*/ 104775 w 709769"/>
                    <a:gd name="connsiteY1" fmla="*/ 28575 h 414337"/>
                    <a:gd name="connsiteX2" fmla="*/ 176212 w 709769"/>
                    <a:gd name="connsiteY2" fmla="*/ 38100 h 414337"/>
                    <a:gd name="connsiteX3" fmla="*/ 238125 w 709769"/>
                    <a:gd name="connsiteY3" fmla="*/ 57150 h 414337"/>
                    <a:gd name="connsiteX4" fmla="*/ 309562 w 709769"/>
                    <a:gd name="connsiteY4" fmla="*/ 95250 h 414337"/>
                    <a:gd name="connsiteX5" fmla="*/ 338137 w 709769"/>
                    <a:gd name="connsiteY5" fmla="*/ 109537 h 414337"/>
                    <a:gd name="connsiteX6" fmla="*/ 395287 w 709769"/>
                    <a:gd name="connsiteY6" fmla="*/ 85725 h 414337"/>
                    <a:gd name="connsiteX7" fmla="*/ 461962 w 709769"/>
                    <a:gd name="connsiteY7" fmla="*/ 95250 h 414337"/>
                    <a:gd name="connsiteX8" fmla="*/ 533400 w 709769"/>
                    <a:gd name="connsiteY8" fmla="*/ 80962 h 414337"/>
                    <a:gd name="connsiteX9" fmla="*/ 590550 w 709769"/>
                    <a:gd name="connsiteY9" fmla="*/ 42862 h 414337"/>
                    <a:gd name="connsiteX10" fmla="*/ 614362 w 709769"/>
                    <a:gd name="connsiteY10" fmla="*/ 9525 h 414337"/>
                    <a:gd name="connsiteX11" fmla="*/ 652462 w 709769"/>
                    <a:gd name="connsiteY11" fmla="*/ 0 h 414337"/>
                    <a:gd name="connsiteX12" fmla="*/ 704850 w 709769"/>
                    <a:gd name="connsiteY12" fmla="*/ 38100 h 414337"/>
                    <a:gd name="connsiteX13" fmla="*/ 704850 w 709769"/>
                    <a:gd name="connsiteY13" fmla="*/ 142875 h 414337"/>
                    <a:gd name="connsiteX14" fmla="*/ 681037 w 709769"/>
                    <a:gd name="connsiteY14" fmla="*/ 219075 h 414337"/>
                    <a:gd name="connsiteX15" fmla="*/ 671512 w 709769"/>
                    <a:gd name="connsiteY15" fmla="*/ 280987 h 414337"/>
                    <a:gd name="connsiteX16" fmla="*/ 657225 w 709769"/>
                    <a:gd name="connsiteY16" fmla="*/ 357187 h 414337"/>
                    <a:gd name="connsiteX17" fmla="*/ 628650 w 709769"/>
                    <a:gd name="connsiteY17" fmla="*/ 414337 h 414337"/>
                    <a:gd name="connsiteX0" fmla="*/ 0 w 709769"/>
                    <a:gd name="connsiteY0" fmla="*/ 14287 h 414337"/>
                    <a:gd name="connsiteX1" fmla="*/ 104775 w 709769"/>
                    <a:gd name="connsiteY1" fmla="*/ 28575 h 414337"/>
                    <a:gd name="connsiteX2" fmla="*/ 176212 w 709769"/>
                    <a:gd name="connsiteY2" fmla="*/ 38100 h 414337"/>
                    <a:gd name="connsiteX3" fmla="*/ 238125 w 709769"/>
                    <a:gd name="connsiteY3" fmla="*/ 57150 h 414337"/>
                    <a:gd name="connsiteX4" fmla="*/ 309562 w 709769"/>
                    <a:gd name="connsiteY4" fmla="*/ 95250 h 414337"/>
                    <a:gd name="connsiteX5" fmla="*/ 338137 w 709769"/>
                    <a:gd name="connsiteY5" fmla="*/ 109537 h 414337"/>
                    <a:gd name="connsiteX6" fmla="*/ 395287 w 709769"/>
                    <a:gd name="connsiteY6" fmla="*/ 85725 h 414337"/>
                    <a:gd name="connsiteX7" fmla="*/ 461962 w 709769"/>
                    <a:gd name="connsiteY7" fmla="*/ 95250 h 414337"/>
                    <a:gd name="connsiteX8" fmla="*/ 533400 w 709769"/>
                    <a:gd name="connsiteY8" fmla="*/ 80962 h 414337"/>
                    <a:gd name="connsiteX9" fmla="*/ 590550 w 709769"/>
                    <a:gd name="connsiteY9" fmla="*/ 42862 h 414337"/>
                    <a:gd name="connsiteX10" fmla="*/ 614362 w 709769"/>
                    <a:gd name="connsiteY10" fmla="*/ 9525 h 414337"/>
                    <a:gd name="connsiteX11" fmla="*/ 652462 w 709769"/>
                    <a:gd name="connsiteY11" fmla="*/ 0 h 414337"/>
                    <a:gd name="connsiteX12" fmla="*/ 704850 w 709769"/>
                    <a:gd name="connsiteY12" fmla="*/ 38100 h 414337"/>
                    <a:gd name="connsiteX13" fmla="*/ 704850 w 709769"/>
                    <a:gd name="connsiteY13" fmla="*/ 142875 h 414337"/>
                    <a:gd name="connsiteX14" fmla="*/ 681037 w 709769"/>
                    <a:gd name="connsiteY14" fmla="*/ 219075 h 414337"/>
                    <a:gd name="connsiteX15" fmla="*/ 671512 w 709769"/>
                    <a:gd name="connsiteY15" fmla="*/ 280987 h 414337"/>
                    <a:gd name="connsiteX16" fmla="*/ 657225 w 709769"/>
                    <a:gd name="connsiteY16" fmla="*/ 357187 h 414337"/>
                    <a:gd name="connsiteX17" fmla="*/ 628650 w 709769"/>
                    <a:gd name="connsiteY17" fmla="*/ 414337 h 414337"/>
                    <a:gd name="connsiteX0" fmla="*/ 0 w 709769"/>
                    <a:gd name="connsiteY0" fmla="*/ 14287 h 414337"/>
                    <a:gd name="connsiteX1" fmla="*/ 104775 w 709769"/>
                    <a:gd name="connsiteY1" fmla="*/ 28575 h 414337"/>
                    <a:gd name="connsiteX2" fmla="*/ 176212 w 709769"/>
                    <a:gd name="connsiteY2" fmla="*/ 38100 h 414337"/>
                    <a:gd name="connsiteX3" fmla="*/ 238125 w 709769"/>
                    <a:gd name="connsiteY3" fmla="*/ 57150 h 414337"/>
                    <a:gd name="connsiteX4" fmla="*/ 309562 w 709769"/>
                    <a:gd name="connsiteY4" fmla="*/ 95250 h 414337"/>
                    <a:gd name="connsiteX5" fmla="*/ 338137 w 709769"/>
                    <a:gd name="connsiteY5" fmla="*/ 109537 h 414337"/>
                    <a:gd name="connsiteX6" fmla="*/ 395287 w 709769"/>
                    <a:gd name="connsiteY6" fmla="*/ 85725 h 414337"/>
                    <a:gd name="connsiteX7" fmla="*/ 461962 w 709769"/>
                    <a:gd name="connsiteY7" fmla="*/ 95250 h 414337"/>
                    <a:gd name="connsiteX8" fmla="*/ 533400 w 709769"/>
                    <a:gd name="connsiteY8" fmla="*/ 80962 h 414337"/>
                    <a:gd name="connsiteX9" fmla="*/ 590550 w 709769"/>
                    <a:gd name="connsiteY9" fmla="*/ 42862 h 414337"/>
                    <a:gd name="connsiteX10" fmla="*/ 614362 w 709769"/>
                    <a:gd name="connsiteY10" fmla="*/ 9525 h 414337"/>
                    <a:gd name="connsiteX11" fmla="*/ 652462 w 709769"/>
                    <a:gd name="connsiteY11" fmla="*/ 0 h 414337"/>
                    <a:gd name="connsiteX12" fmla="*/ 704850 w 709769"/>
                    <a:gd name="connsiteY12" fmla="*/ 38100 h 414337"/>
                    <a:gd name="connsiteX13" fmla="*/ 704850 w 709769"/>
                    <a:gd name="connsiteY13" fmla="*/ 142875 h 414337"/>
                    <a:gd name="connsiteX14" fmla="*/ 681037 w 709769"/>
                    <a:gd name="connsiteY14" fmla="*/ 219075 h 414337"/>
                    <a:gd name="connsiteX15" fmla="*/ 671512 w 709769"/>
                    <a:gd name="connsiteY15" fmla="*/ 280987 h 414337"/>
                    <a:gd name="connsiteX16" fmla="*/ 657225 w 709769"/>
                    <a:gd name="connsiteY16" fmla="*/ 357187 h 414337"/>
                    <a:gd name="connsiteX17" fmla="*/ 628650 w 709769"/>
                    <a:gd name="connsiteY17" fmla="*/ 414337 h 414337"/>
                    <a:gd name="connsiteX0" fmla="*/ 0 w 709769"/>
                    <a:gd name="connsiteY0" fmla="*/ 14287 h 414337"/>
                    <a:gd name="connsiteX1" fmla="*/ 104775 w 709769"/>
                    <a:gd name="connsiteY1" fmla="*/ 28575 h 414337"/>
                    <a:gd name="connsiteX2" fmla="*/ 176212 w 709769"/>
                    <a:gd name="connsiteY2" fmla="*/ 38100 h 414337"/>
                    <a:gd name="connsiteX3" fmla="*/ 238125 w 709769"/>
                    <a:gd name="connsiteY3" fmla="*/ 57150 h 414337"/>
                    <a:gd name="connsiteX4" fmla="*/ 309562 w 709769"/>
                    <a:gd name="connsiteY4" fmla="*/ 95250 h 414337"/>
                    <a:gd name="connsiteX5" fmla="*/ 338137 w 709769"/>
                    <a:gd name="connsiteY5" fmla="*/ 109537 h 414337"/>
                    <a:gd name="connsiteX6" fmla="*/ 395287 w 709769"/>
                    <a:gd name="connsiteY6" fmla="*/ 85725 h 414337"/>
                    <a:gd name="connsiteX7" fmla="*/ 461962 w 709769"/>
                    <a:gd name="connsiteY7" fmla="*/ 95250 h 414337"/>
                    <a:gd name="connsiteX8" fmla="*/ 533400 w 709769"/>
                    <a:gd name="connsiteY8" fmla="*/ 80962 h 414337"/>
                    <a:gd name="connsiteX9" fmla="*/ 590550 w 709769"/>
                    <a:gd name="connsiteY9" fmla="*/ 42862 h 414337"/>
                    <a:gd name="connsiteX10" fmla="*/ 614362 w 709769"/>
                    <a:gd name="connsiteY10" fmla="*/ 9525 h 414337"/>
                    <a:gd name="connsiteX11" fmla="*/ 652462 w 709769"/>
                    <a:gd name="connsiteY11" fmla="*/ 0 h 414337"/>
                    <a:gd name="connsiteX12" fmla="*/ 704850 w 709769"/>
                    <a:gd name="connsiteY12" fmla="*/ 38100 h 414337"/>
                    <a:gd name="connsiteX13" fmla="*/ 704850 w 709769"/>
                    <a:gd name="connsiteY13" fmla="*/ 142875 h 414337"/>
                    <a:gd name="connsiteX14" fmla="*/ 681037 w 709769"/>
                    <a:gd name="connsiteY14" fmla="*/ 219075 h 414337"/>
                    <a:gd name="connsiteX15" fmla="*/ 671512 w 709769"/>
                    <a:gd name="connsiteY15" fmla="*/ 280987 h 414337"/>
                    <a:gd name="connsiteX16" fmla="*/ 657225 w 709769"/>
                    <a:gd name="connsiteY16" fmla="*/ 357187 h 414337"/>
                    <a:gd name="connsiteX17" fmla="*/ 628650 w 709769"/>
                    <a:gd name="connsiteY17" fmla="*/ 414337 h 414337"/>
                    <a:gd name="connsiteX0" fmla="*/ 0 w 709769"/>
                    <a:gd name="connsiteY0" fmla="*/ 14287 h 414337"/>
                    <a:gd name="connsiteX1" fmla="*/ 104775 w 709769"/>
                    <a:gd name="connsiteY1" fmla="*/ 28575 h 414337"/>
                    <a:gd name="connsiteX2" fmla="*/ 176212 w 709769"/>
                    <a:gd name="connsiteY2" fmla="*/ 38100 h 414337"/>
                    <a:gd name="connsiteX3" fmla="*/ 238125 w 709769"/>
                    <a:gd name="connsiteY3" fmla="*/ 57150 h 414337"/>
                    <a:gd name="connsiteX4" fmla="*/ 309562 w 709769"/>
                    <a:gd name="connsiteY4" fmla="*/ 95250 h 414337"/>
                    <a:gd name="connsiteX5" fmla="*/ 338137 w 709769"/>
                    <a:gd name="connsiteY5" fmla="*/ 109537 h 414337"/>
                    <a:gd name="connsiteX6" fmla="*/ 395287 w 709769"/>
                    <a:gd name="connsiteY6" fmla="*/ 85725 h 414337"/>
                    <a:gd name="connsiteX7" fmla="*/ 461962 w 709769"/>
                    <a:gd name="connsiteY7" fmla="*/ 95250 h 414337"/>
                    <a:gd name="connsiteX8" fmla="*/ 533400 w 709769"/>
                    <a:gd name="connsiteY8" fmla="*/ 80962 h 414337"/>
                    <a:gd name="connsiteX9" fmla="*/ 590550 w 709769"/>
                    <a:gd name="connsiteY9" fmla="*/ 42862 h 414337"/>
                    <a:gd name="connsiteX10" fmla="*/ 614362 w 709769"/>
                    <a:gd name="connsiteY10" fmla="*/ 9525 h 414337"/>
                    <a:gd name="connsiteX11" fmla="*/ 652462 w 709769"/>
                    <a:gd name="connsiteY11" fmla="*/ 0 h 414337"/>
                    <a:gd name="connsiteX12" fmla="*/ 704850 w 709769"/>
                    <a:gd name="connsiteY12" fmla="*/ 38100 h 414337"/>
                    <a:gd name="connsiteX13" fmla="*/ 704850 w 709769"/>
                    <a:gd name="connsiteY13" fmla="*/ 142875 h 414337"/>
                    <a:gd name="connsiteX14" fmla="*/ 681037 w 709769"/>
                    <a:gd name="connsiteY14" fmla="*/ 219075 h 414337"/>
                    <a:gd name="connsiteX15" fmla="*/ 671512 w 709769"/>
                    <a:gd name="connsiteY15" fmla="*/ 280987 h 414337"/>
                    <a:gd name="connsiteX16" fmla="*/ 657225 w 709769"/>
                    <a:gd name="connsiteY16" fmla="*/ 357187 h 414337"/>
                    <a:gd name="connsiteX17" fmla="*/ 628650 w 709769"/>
                    <a:gd name="connsiteY17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709769" h="414337">
                      <a:moveTo>
                        <a:pt x="0" y="14287"/>
                      </a:moveTo>
                      <a:lnTo>
                        <a:pt x="104775" y="28575"/>
                      </a:lnTo>
                      <a:cubicBezTo>
                        <a:pt x="134144" y="32544"/>
                        <a:pt x="153987" y="33338"/>
                        <a:pt x="176212" y="38100"/>
                      </a:cubicBezTo>
                      <a:lnTo>
                        <a:pt x="238125" y="57150"/>
                      </a:lnTo>
                      <a:cubicBezTo>
                        <a:pt x="260350" y="66675"/>
                        <a:pt x="292893" y="86519"/>
                        <a:pt x="309562" y="95250"/>
                      </a:cubicBezTo>
                      <a:lnTo>
                        <a:pt x="338137" y="109537"/>
                      </a:lnTo>
                      <a:cubicBezTo>
                        <a:pt x="352424" y="107950"/>
                        <a:pt x="374650" y="88106"/>
                        <a:pt x="395287" y="85725"/>
                      </a:cubicBezTo>
                      <a:cubicBezTo>
                        <a:pt x="415925" y="83344"/>
                        <a:pt x="438943" y="96044"/>
                        <a:pt x="461962" y="95250"/>
                      </a:cubicBezTo>
                      <a:cubicBezTo>
                        <a:pt x="484981" y="94456"/>
                        <a:pt x="511969" y="89693"/>
                        <a:pt x="533400" y="80962"/>
                      </a:cubicBezTo>
                      <a:cubicBezTo>
                        <a:pt x="554831" y="72231"/>
                        <a:pt x="577056" y="54768"/>
                        <a:pt x="590550" y="42862"/>
                      </a:cubicBezTo>
                      <a:lnTo>
                        <a:pt x="614362" y="9525"/>
                      </a:lnTo>
                      <a:lnTo>
                        <a:pt x="652462" y="0"/>
                      </a:lnTo>
                      <a:cubicBezTo>
                        <a:pt x="667543" y="4763"/>
                        <a:pt x="696119" y="14288"/>
                        <a:pt x="704850" y="38100"/>
                      </a:cubicBezTo>
                      <a:cubicBezTo>
                        <a:pt x="713581" y="61912"/>
                        <a:pt x="708819" y="112713"/>
                        <a:pt x="704850" y="142875"/>
                      </a:cubicBezTo>
                      <a:cubicBezTo>
                        <a:pt x="700881" y="173037"/>
                        <a:pt x="686593" y="196056"/>
                        <a:pt x="681037" y="219075"/>
                      </a:cubicBezTo>
                      <a:cubicBezTo>
                        <a:pt x="675481" y="242094"/>
                        <a:pt x="675481" y="257968"/>
                        <a:pt x="671512" y="280987"/>
                      </a:cubicBezTo>
                      <a:cubicBezTo>
                        <a:pt x="667543" y="304006"/>
                        <a:pt x="664369" y="334962"/>
                        <a:pt x="657225" y="357187"/>
                      </a:cubicBezTo>
                      <a:cubicBezTo>
                        <a:pt x="650081" y="379412"/>
                        <a:pt x="638175" y="395287"/>
                        <a:pt x="628650" y="414337"/>
                      </a:cubicBez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2500294" y="2895600"/>
                  <a:ext cx="26212" cy="16670"/>
                </a:xfrm>
                <a:custGeom>
                  <a:avLst/>
                  <a:gdLst>
                    <a:gd name="connsiteX0" fmla="*/ 26212 w 26212"/>
                    <a:gd name="connsiteY0" fmla="*/ 0 h 16670"/>
                    <a:gd name="connsiteX1" fmla="*/ 26212 w 26212"/>
                    <a:gd name="connsiteY1" fmla="*/ 0 h 16670"/>
                    <a:gd name="connsiteX2" fmla="*/ 19 w 26212"/>
                    <a:gd name="connsiteY2" fmla="*/ 16669 h 16670"/>
                    <a:gd name="connsiteX3" fmla="*/ 26212 w 26212"/>
                    <a:gd name="connsiteY3" fmla="*/ 0 h 16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212" h="16670">
                      <a:moveTo>
                        <a:pt x="26212" y="0"/>
                      </a:moveTo>
                      <a:lnTo>
                        <a:pt x="26212" y="0"/>
                      </a:lnTo>
                      <a:cubicBezTo>
                        <a:pt x="12890" y="9992"/>
                        <a:pt x="12246" y="13613"/>
                        <a:pt x="19" y="16669"/>
                      </a:cubicBezTo>
                      <a:cubicBezTo>
                        <a:pt x="-751" y="16862"/>
                        <a:pt x="21846" y="2778"/>
                        <a:pt x="26212" y="0"/>
                      </a:cubicBezTo>
                      <a:close/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2433638" y="2626519"/>
                  <a:ext cx="26193" cy="38100"/>
                </a:xfrm>
                <a:custGeom>
                  <a:avLst/>
                  <a:gdLst>
                    <a:gd name="connsiteX0" fmla="*/ 26193 w 26193"/>
                    <a:gd name="connsiteY0" fmla="*/ 0 h 38100"/>
                    <a:gd name="connsiteX1" fmla="*/ 26193 w 26193"/>
                    <a:gd name="connsiteY1" fmla="*/ 0 h 38100"/>
                    <a:gd name="connsiteX2" fmla="*/ 21431 w 26193"/>
                    <a:gd name="connsiteY2" fmla="*/ 21431 h 38100"/>
                    <a:gd name="connsiteX3" fmla="*/ 14287 w 26193"/>
                    <a:gd name="connsiteY3" fmla="*/ 26194 h 38100"/>
                    <a:gd name="connsiteX4" fmla="*/ 0 w 26193"/>
                    <a:gd name="connsiteY4" fmla="*/ 38100 h 38100"/>
                    <a:gd name="connsiteX5" fmla="*/ 26193 w 26193"/>
                    <a:gd name="connsiteY5" fmla="*/ 0 h 38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3" h="38100">
                      <a:moveTo>
                        <a:pt x="26193" y="0"/>
                      </a:moveTo>
                      <a:lnTo>
                        <a:pt x="26193" y="0"/>
                      </a:lnTo>
                      <a:cubicBezTo>
                        <a:pt x="24606" y="7144"/>
                        <a:pt x="24459" y="14769"/>
                        <a:pt x="21431" y="21431"/>
                      </a:cubicBezTo>
                      <a:cubicBezTo>
                        <a:pt x="20247" y="24037"/>
                        <a:pt x="16486" y="24362"/>
                        <a:pt x="14287" y="26194"/>
                      </a:cubicBezTo>
                      <a:cubicBezTo>
                        <a:pt x="-4054" y="41477"/>
                        <a:pt x="17740" y="26271"/>
                        <a:pt x="0" y="38100"/>
                      </a:cubicBezTo>
                      <a:cubicBezTo>
                        <a:pt x="2632" y="30203"/>
                        <a:pt x="21828" y="6350"/>
                        <a:pt x="26193" y="0"/>
                      </a:cubicBezTo>
                      <a:close/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1804199" y="2231135"/>
                  <a:ext cx="41270" cy="7240"/>
                </a:xfrm>
                <a:custGeom>
                  <a:avLst/>
                  <a:gdLst>
                    <a:gd name="connsiteX0" fmla="*/ 41270 w 41270"/>
                    <a:gd name="connsiteY0" fmla="*/ 7240 h 7240"/>
                    <a:gd name="connsiteX1" fmla="*/ 41270 w 41270"/>
                    <a:gd name="connsiteY1" fmla="*/ 7240 h 7240"/>
                    <a:gd name="connsiteX2" fmla="*/ 19839 w 41270"/>
                    <a:gd name="connsiteY2" fmla="*/ 4859 h 7240"/>
                    <a:gd name="connsiteX3" fmla="*/ 789 w 41270"/>
                    <a:gd name="connsiteY3" fmla="*/ 2478 h 7240"/>
                    <a:gd name="connsiteX4" fmla="*/ 41270 w 41270"/>
                    <a:gd name="connsiteY4" fmla="*/ 7240 h 7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1270" h="7240">
                      <a:moveTo>
                        <a:pt x="41270" y="7240"/>
                      </a:moveTo>
                      <a:lnTo>
                        <a:pt x="41270" y="7240"/>
                      </a:lnTo>
                      <a:lnTo>
                        <a:pt x="19839" y="4859"/>
                      </a:lnTo>
                      <a:cubicBezTo>
                        <a:pt x="13483" y="4111"/>
                        <a:pt x="6637" y="5077"/>
                        <a:pt x="789" y="2478"/>
                      </a:cubicBezTo>
                      <a:cubicBezTo>
                        <a:pt x="-1505" y="1459"/>
                        <a:pt x="-1593" y="-4666"/>
                        <a:pt x="41270" y="7240"/>
                      </a:cubicBezTo>
                      <a:close/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1547813" y="2171700"/>
                  <a:ext cx="22927" cy="24792"/>
                </a:xfrm>
                <a:custGeom>
                  <a:avLst/>
                  <a:gdLst>
                    <a:gd name="connsiteX0" fmla="*/ 0 w 22927"/>
                    <a:gd name="connsiteY0" fmla="*/ 0 h 24792"/>
                    <a:gd name="connsiteX1" fmla="*/ 0 w 22927"/>
                    <a:gd name="connsiteY1" fmla="*/ 0 h 24792"/>
                    <a:gd name="connsiteX2" fmla="*/ 16668 w 22927"/>
                    <a:gd name="connsiteY2" fmla="*/ 16669 h 24792"/>
                    <a:gd name="connsiteX3" fmla="*/ 21431 w 22927"/>
                    <a:gd name="connsiteY3" fmla="*/ 23813 h 24792"/>
                    <a:gd name="connsiteX4" fmla="*/ 0 w 22927"/>
                    <a:gd name="connsiteY4" fmla="*/ 0 h 24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927" h="24792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5556" y="5556"/>
                        <a:pt x="11412" y="10828"/>
                        <a:pt x="16668" y="16669"/>
                      </a:cubicBezTo>
                      <a:cubicBezTo>
                        <a:pt x="18583" y="18796"/>
                        <a:pt x="19196" y="22025"/>
                        <a:pt x="21431" y="23813"/>
                      </a:cubicBezTo>
                      <a:cubicBezTo>
                        <a:pt x="29328" y="30130"/>
                        <a:pt x="3572" y="3969"/>
                        <a:pt x="0" y="0"/>
                      </a:cubicBezTo>
                      <a:close/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>
                  <a:off x="1323975" y="1147291"/>
                  <a:ext cx="4776788" cy="891059"/>
                </a:xfrm>
                <a:custGeom>
                  <a:avLst/>
                  <a:gdLst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0587 h 890587"/>
                    <a:gd name="connsiteX1" fmla="*/ 171450 w 4776788"/>
                    <a:gd name="connsiteY1" fmla="*/ 766762 h 890587"/>
                    <a:gd name="connsiteX2" fmla="*/ 366713 w 4776788"/>
                    <a:gd name="connsiteY2" fmla="*/ 647700 h 890587"/>
                    <a:gd name="connsiteX3" fmla="*/ 585788 w 4776788"/>
                    <a:gd name="connsiteY3" fmla="*/ 528637 h 890587"/>
                    <a:gd name="connsiteX4" fmla="*/ 957263 w 4776788"/>
                    <a:gd name="connsiteY4" fmla="*/ 371475 h 890587"/>
                    <a:gd name="connsiteX5" fmla="*/ 1300163 w 4776788"/>
                    <a:gd name="connsiteY5" fmla="*/ 252412 h 890587"/>
                    <a:gd name="connsiteX6" fmla="*/ 1690688 w 4776788"/>
                    <a:gd name="connsiteY6" fmla="*/ 152400 h 890587"/>
                    <a:gd name="connsiteX7" fmla="*/ 2100263 w 4776788"/>
                    <a:gd name="connsiteY7" fmla="*/ 76200 h 890587"/>
                    <a:gd name="connsiteX8" fmla="*/ 2466975 w 4776788"/>
                    <a:gd name="connsiteY8" fmla="*/ 28575 h 890587"/>
                    <a:gd name="connsiteX9" fmla="*/ 2781300 w 4776788"/>
                    <a:gd name="connsiteY9" fmla="*/ 9525 h 890587"/>
                    <a:gd name="connsiteX10" fmla="*/ 3138488 w 4776788"/>
                    <a:gd name="connsiteY10" fmla="*/ 0 h 890587"/>
                    <a:gd name="connsiteX11" fmla="*/ 3614738 w 4776788"/>
                    <a:gd name="connsiteY11" fmla="*/ 23812 h 890587"/>
                    <a:gd name="connsiteX12" fmla="*/ 4033838 w 4776788"/>
                    <a:gd name="connsiteY12" fmla="*/ 71437 h 890587"/>
                    <a:gd name="connsiteX13" fmla="*/ 4419600 w 4776788"/>
                    <a:gd name="connsiteY13" fmla="*/ 138112 h 890587"/>
                    <a:gd name="connsiteX14" fmla="*/ 4776788 w 4776788"/>
                    <a:gd name="connsiteY14" fmla="*/ 223837 h 890587"/>
                    <a:gd name="connsiteX0" fmla="*/ 0 w 4776788"/>
                    <a:gd name="connsiteY0" fmla="*/ 891059 h 891059"/>
                    <a:gd name="connsiteX1" fmla="*/ 171450 w 4776788"/>
                    <a:gd name="connsiteY1" fmla="*/ 767234 h 891059"/>
                    <a:gd name="connsiteX2" fmla="*/ 366713 w 4776788"/>
                    <a:gd name="connsiteY2" fmla="*/ 648172 h 891059"/>
                    <a:gd name="connsiteX3" fmla="*/ 585788 w 4776788"/>
                    <a:gd name="connsiteY3" fmla="*/ 529109 h 891059"/>
                    <a:gd name="connsiteX4" fmla="*/ 957263 w 4776788"/>
                    <a:gd name="connsiteY4" fmla="*/ 371947 h 891059"/>
                    <a:gd name="connsiteX5" fmla="*/ 1300163 w 4776788"/>
                    <a:gd name="connsiteY5" fmla="*/ 252884 h 891059"/>
                    <a:gd name="connsiteX6" fmla="*/ 1690688 w 4776788"/>
                    <a:gd name="connsiteY6" fmla="*/ 152872 h 891059"/>
                    <a:gd name="connsiteX7" fmla="*/ 2100263 w 4776788"/>
                    <a:gd name="connsiteY7" fmla="*/ 76672 h 891059"/>
                    <a:gd name="connsiteX8" fmla="*/ 2466975 w 4776788"/>
                    <a:gd name="connsiteY8" fmla="*/ 29047 h 891059"/>
                    <a:gd name="connsiteX9" fmla="*/ 2781300 w 4776788"/>
                    <a:gd name="connsiteY9" fmla="*/ 9997 h 891059"/>
                    <a:gd name="connsiteX10" fmla="*/ 3138488 w 4776788"/>
                    <a:gd name="connsiteY10" fmla="*/ 472 h 891059"/>
                    <a:gd name="connsiteX11" fmla="*/ 3614738 w 4776788"/>
                    <a:gd name="connsiteY11" fmla="*/ 24284 h 891059"/>
                    <a:gd name="connsiteX12" fmla="*/ 4033838 w 4776788"/>
                    <a:gd name="connsiteY12" fmla="*/ 71909 h 891059"/>
                    <a:gd name="connsiteX13" fmla="*/ 4419600 w 4776788"/>
                    <a:gd name="connsiteY13" fmla="*/ 138584 h 891059"/>
                    <a:gd name="connsiteX14" fmla="*/ 4776788 w 4776788"/>
                    <a:gd name="connsiteY14" fmla="*/ 224309 h 891059"/>
                    <a:gd name="connsiteX0" fmla="*/ 0 w 4776788"/>
                    <a:gd name="connsiteY0" fmla="*/ 891059 h 891059"/>
                    <a:gd name="connsiteX1" fmla="*/ 171450 w 4776788"/>
                    <a:gd name="connsiteY1" fmla="*/ 767234 h 891059"/>
                    <a:gd name="connsiteX2" fmla="*/ 366713 w 4776788"/>
                    <a:gd name="connsiteY2" fmla="*/ 648172 h 891059"/>
                    <a:gd name="connsiteX3" fmla="*/ 585788 w 4776788"/>
                    <a:gd name="connsiteY3" fmla="*/ 529109 h 891059"/>
                    <a:gd name="connsiteX4" fmla="*/ 957263 w 4776788"/>
                    <a:gd name="connsiteY4" fmla="*/ 371947 h 891059"/>
                    <a:gd name="connsiteX5" fmla="*/ 1300163 w 4776788"/>
                    <a:gd name="connsiteY5" fmla="*/ 252884 h 891059"/>
                    <a:gd name="connsiteX6" fmla="*/ 1690688 w 4776788"/>
                    <a:gd name="connsiteY6" fmla="*/ 152872 h 891059"/>
                    <a:gd name="connsiteX7" fmla="*/ 2100263 w 4776788"/>
                    <a:gd name="connsiteY7" fmla="*/ 76672 h 891059"/>
                    <a:gd name="connsiteX8" fmla="*/ 2466975 w 4776788"/>
                    <a:gd name="connsiteY8" fmla="*/ 29047 h 891059"/>
                    <a:gd name="connsiteX9" fmla="*/ 2781300 w 4776788"/>
                    <a:gd name="connsiteY9" fmla="*/ 9997 h 891059"/>
                    <a:gd name="connsiteX10" fmla="*/ 3138488 w 4776788"/>
                    <a:gd name="connsiteY10" fmla="*/ 472 h 891059"/>
                    <a:gd name="connsiteX11" fmla="*/ 3614738 w 4776788"/>
                    <a:gd name="connsiteY11" fmla="*/ 24284 h 891059"/>
                    <a:gd name="connsiteX12" fmla="*/ 4033838 w 4776788"/>
                    <a:gd name="connsiteY12" fmla="*/ 71909 h 891059"/>
                    <a:gd name="connsiteX13" fmla="*/ 4419600 w 4776788"/>
                    <a:gd name="connsiteY13" fmla="*/ 138584 h 891059"/>
                    <a:gd name="connsiteX14" fmla="*/ 4776788 w 4776788"/>
                    <a:gd name="connsiteY14" fmla="*/ 224309 h 891059"/>
                    <a:gd name="connsiteX0" fmla="*/ 0 w 4776788"/>
                    <a:gd name="connsiteY0" fmla="*/ 891059 h 891059"/>
                    <a:gd name="connsiteX1" fmla="*/ 171450 w 4776788"/>
                    <a:gd name="connsiteY1" fmla="*/ 767234 h 891059"/>
                    <a:gd name="connsiteX2" fmla="*/ 366713 w 4776788"/>
                    <a:gd name="connsiteY2" fmla="*/ 648172 h 891059"/>
                    <a:gd name="connsiteX3" fmla="*/ 585788 w 4776788"/>
                    <a:gd name="connsiteY3" fmla="*/ 529109 h 891059"/>
                    <a:gd name="connsiteX4" fmla="*/ 957263 w 4776788"/>
                    <a:gd name="connsiteY4" fmla="*/ 371947 h 891059"/>
                    <a:gd name="connsiteX5" fmla="*/ 1300163 w 4776788"/>
                    <a:gd name="connsiteY5" fmla="*/ 252884 h 891059"/>
                    <a:gd name="connsiteX6" fmla="*/ 1690688 w 4776788"/>
                    <a:gd name="connsiteY6" fmla="*/ 152872 h 891059"/>
                    <a:gd name="connsiteX7" fmla="*/ 2100263 w 4776788"/>
                    <a:gd name="connsiteY7" fmla="*/ 76672 h 891059"/>
                    <a:gd name="connsiteX8" fmla="*/ 2466975 w 4776788"/>
                    <a:gd name="connsiteY8" fmla="*/ 29047 h 891059"/>
                    <a:gd name="connsiteX9" fmla="*/ 2781300 w 4776788"/>
                    <a:gd name="connsiteY9" fmla="*/ 9997 h 891059"/>
                    <a:gd name="connsiteX10" fmla="*/ 3138488 w 4776788"/>
                    <a:gd name="connsiteY10" fmla="*/ 472 h 891059"/>
                    <a:gd name="connsiteX11" fmla="*/ 3614738 w 4776788"/>
                    <a:gd name="connsiteY11" fmla="*/ 24284 h 891059"/>
                    <a:gd name="connsiteX12" fmla="*/ 4033838 w 4776788"/>
                    <a:gd name="connsiteY12" fmla="*/ 71909 h 891059"/>
                    <a:gd name="connsiteX13" fmla="*/ 4419600 w 4776788"/>
                    <a:gd name="connsiteY13" fmla="*/ 138584 h 891059"/>
                    <a:gd name="connsiteX14" fmla="*/ 4776788 w 4776788"/>
                    <a:gd name="connsiteY14" fmla="*/ 224309 h 891059"/>
                    <a:gd name="connsiteX0" fmla="*/ 0 w 4776788"/>
                    <a:gd name="connsiteY0" fmla="*/ 891059 h 891059"/>
                    <a:gd name="connsiteX1" fmla="*/ 171450 w 4776788"/>
                    <a:gd name="connsiteY1" fmla="*/ 767234 h 891059"/>
                    <a:gd name="connsiteX2" fmla="*/ 366713 w 4776788"/>
                    <a:gd name="connsiteY2" fmla="*/ 648172 h 891059"/>
                    <a:gd name="connsiteX3" fmla="*/ 585788 w 4776788"/>
                    <a:gd name="connsiteY3" fmla="*/ 529109 h 891059"/>
                    <a:gd name="connsiteX4" fmla="*/ 957263 w 4776788"/>
                    <a:gd name="connsiteY4" fmla="*/ 371947 h 891059"/>
                    <a:gd name="connsiteX5" fmla="*/ 1300163 w 4776788"/>
                    <a:gd name="connsiteY5" fmla="*/ 252884 h 891059"/>
                    <a:gd name="connsiteX6" fmla="*/ 1690688 w 4776788"/>
                    <a:gd name="connsiteY6" fmla="*/ 152872 h 891059"/>
                    <a:gd name="connsiteX7" fmla="*/ 2100263 w 4776788"/>
                    <a:gd name="connsiteY7" fmla="*/ 76672 h 891059"/>
                    <a:gd name="connsiteX8" fmla="*/ 2466975 w 4776788"/>
                    <a:gd name="connsiteY8" fmla="*/ 29047 h 891059"/>
                    <a:gd name="connsiteX9" fmla="*/ 2781300 w 4776788"/>
                    <a:gd name="connsiteY9" fmla="*/ 9997 h 891059"/>
                    <a:gd name="connsiteX10" fmla="*/ 3138488 w 4776788"/>
                    <a:gd name="connsiteY10" fmla="*/ 472 h 891059"/>
                    <a:gd name="connsiteX11" fmla="*/ 3614738 w 4776788"/>
                    <a:gd name="connsiteY11" fmla="*/ 24284 h 891059"/>
                    <a:gd name="connsiteX12" fmla="*/ 4033838 w 4776788"/>
                    <a:gd name="connsiteY12" fmla="*/ 71909 h 891059"/>
                    <a:gd name="connsiteX13" fmla="*/ 4419600 w 4776788"/>
                    <a:gd name="connsiteY13" fmla="*/ 138584 h 891059"/>
                    <a:gd name="connsiteX14" fmla="*/ 4776788 w 4776788"/>
                    <a:gd name="connsiteY14" fmla="*/ 224309 h 891059"/>
                    <a:gd name="connsiteX0" fmla="*/ 0 w 4776788"/>
                    <a:gd name="connsiteY0" fmla="*/ 891059 h 891059"/>
                    <a:gd name="connsiteX1" fmla="*/ 171450 w 4776788"/>
                    <a:gd name="connsiteY1" fmla="*/ 767234 h 891059"/>
                    <a:gd name="connsiteX2" fmla="*/ 366713 w 4776788"/>
                    <a:gd name="connsiteY2" fmla="*/ 648172 h 891059"/>
                    <a:gd name="connsiteX3" fmla="*/ 585788 w 4776788"/>
                    <a:gd name="connsiteY3" fmla="*/ 529109 h 891059"/>
                    <a:gd name="connsiteX4" fmla="*/ 957263 w 4776788"/>
                    <a:gd name="connsiteY4" fmla="*/ 371947 h 891059"/>
                    <a:gd name="connsiteX5" fmla="*/ 1300163 w 4776788"/>
                    <a:gd name="connsiteY5" fmla="*/ 252884 h 891059"/>
                    <a:gd name="connsiteX6" fmla="*/ 1690688 w 4776788"/>
                    <a:gd name="connsiteY6" fmla="*/ 152872 h 891059"/>
                    <a:gd name="connsiteX7" fmla="*/ 2100263 w 4776788"/>
                    <a:gd name="connsiteY7" fmla="*/ 76672 h 891059"/>
                    <a:gd name="connsiteX8" fmla="*/ 2466975 w 4776788"/>
                    <a:gd name="connsiteY8" fmla="*/ 29047 h 891059"/>
                    <a:gd name="connsiteX9" fmla="*/ 2781300 w 4776788"/>
                    <a:gd name="connsiteY9" fmla="*/ 9997 h 891059"/>
                    <a:gd name="connsiteX10" fmla="*/ 3138488 w 4776788"/>
                    <a:gd name="connsiteY10" fmla="*/ 472 h 891059"/>
                    <a:gd name="connsiteX11" fmla="*/ 3614738 w 4776788"/>
                    <a:gd name="connsiteY11" fmla="*/ 24284 h 891059"/>
                    <a:gd name="connsiteX12" fmla="*/ 4033838 w 4776788"/>
                    <a:gd name="connsiteY12" fmla="*/ 71909 h 891059"/>
                    <a:gd name="connsiteX13" fmla="*/ 4419600 w 4776788"/>
                    <a:gd name="connsiteY13" fmla="*/ 138584 h 891059"/>
                    <a:gd name="connsiteX14" fmla="*/ 4776788 w 4776788"/>
                    <a:gd name="connsiteY14" fmla="*/ 224309 h 891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776788" h="891059">
                      <a:moveTo>
                        <a:pt x="0" y="891059"/>
                      </a:moveTo>
                      <a:cubicBezTo>
                        <a:pt x="57150" y="849784"/>
                        <a:pt x="110331" y="807715"/>
                        <a:pt x="171450" y="767234"/>
                      </a:cubicBezTo>
                      <a:cubicBezTo>
                        <a:pt x="232569" y="726753"/>
                        <a:pt x="297657" y="687860"/>
                        <a:pt x="366713" y="648172"/>
                      </a:cubicBezTo>
                      <a:cubicBezTo>
                        <a:pt x="435769" y="608485"/>
                        <a:pt x="487363" y="575146"/>
                        <a:pt x="585788" y="529109"/>
                      </a:cubicBezTo>
                      <a:cubicBezTo>
                        <a:pt x="684213" y="483072"/>
                        <a:pt x="838201" y="417984"/>
                        <a:pt x="957263" y="371947"/>
                      </a:cubicBezTo>
                      <a:cubicBezTo>
                        <a:pt x="1076325" y="325910"/>
                        <a:pt x="1177926" y="289396"/>
                        <a:pt x="1300163" y="252884"/>
                      </a:cubicBezTo>
                      <a:cubicBezTo>
                        <a:pt x="1422400" y="216372"/>
                        <a:pt x="1557338" y="182241"/>
                        <a:pt x="1690688" y="152872"/>
                      </a:cubicBezTo>
                      <a:cubicBezTo>
                        <a:pt x="1824038" y="123503"/>
                        <a:pt x="1970882" y="97309"/>
                        <a:pt x="2100263" y="76672"/>
                      </a:cubicBezTo>
                      <a:cubicBezTo>
                        <a:pt x="2229644" y="56035"/>
                        <a:pt x="2353469" y="40160"/>
                        <a:pt x="2466975" y="29047"/>
                      </a:cubicBezTo>
                      <a:cubicBezTo>
                        <a:pt x="2580481" y="17934"/>
                        <a:pt x="2669381" y="14759"/>
                        <a:pt x="2781300" y="9997"/>
                      </a:cubicBezTo>
                      <a:cubicBezTo>
                        <a:pt x="2893219" y="5235"/>
                        <a:pt x="2999582" y="-1909"/>
                        <a:pt x="3138488" y="472"/>
                      </a:cubicBezTo>
                      <a:cubicBezTo>
                        <a:pt x="3277394" y="2853"/>
                        <a:pt x="3465513" y="12378"/>
                        <a:pt x="3614738" y="24284"/>
                      </a:cubicBezTo>
                      <a:cubicBezTo>
                        <a:pt x="3763963" y="36190"/>
                        <a:pt x="3899694" y="52859"/>
                        <a:pt x="4033838" y="71909"/>
                      </a:cubicBezTo>
                      <a:cubicBezTo>
                        <a:pt x="4167982" y="90959"/>
                        <a:pt x="4295775" y="113184"/>
                        <a:pt x="4419600" y="138584"/>
                      </a:cubicBezTo>
                      <a:cubicBezTo>
                        <a:pt x="4543425" y="163984"/>
                        <a:pt x="4657725" y="195734"/>
                        <a:pt x="4776788" y="224309"/>
                      </a:cubicBez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2657475" y="5072063"/>
                  <a:ext cx="3562350" cy="257175"/>
                </a:xfrm>
                <a:custGeom>
                  <a:avLst/>
                  <a:gdLst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  <a:gd name="connsiteX0" fmla="*/ 0 w 3562350"/>
                    <a:gd name="connsiteY0" fmla="*/ 9525 h 257175"/>
                    <a:gd name="connsiteX1" fmla="*/ 238125 w 3562350"/>
                    <a:gd name="connsiteY1" fmla="*/ 80962 h 257175"/>
                    <a:gd name="connsiteX2" fmla="*/ 566738 w 3562350"/>
                    <a:gd name="connsiteY2" fmla="*/ 147637 h 257175"/>
                    <a:gd name="connsiteX3" fmla="*/ 876300 w 3562350"/>
                    <a:gd name="connsiteY3" fmla="*/ 200025 h 257175"/>
                    <a:gd name="connsiteX4" fmla="*/ 1228725 w 3562350"/>
                    <a:gd name="connsiteY4" fmla="*/ 238125 h 257175"/>
                    <a:gd name="connsiteX5" fmla="*/ 1614488 w 3562350"/>
                    <a:gd name="connsiteY5" fmla="*/ 257175 h 257175"/>
                    <a:gd name="connsiteX6" fmla="*/ 1976438 w 3562350"/>
                    <a:gd name="connsiteY6" fmla="*/ 252412 h 257175"/>
                    <a:gd name="connsiteX7" fmla="*/ 2271713 w 3562350"/>
                    <a:gd name="connsiteY7" fmla="*/ 238125 h 257175"/>
                    <a:gd name="connsiteX8" fmla="*/ 2633663 w 3562350"/>
                    <a:gd name="connsiteY8" fmla="*/ 200025 h 257175"/>
                    <a:gd name="connsiteX9" fmla="*/ 2933700 w 3562350"/>
                    <a:gd name="connsiteY9" fmla="*/ 152400 h 257175"/>
                    <a:gd name="connsiteX10" fmla="*/ 3290888 w 3562350"/>
                    <a:gd name="connsiteY10" fmla="*/ 76200 h 257175"/>
                    <a:gd name="connsiteX11" fmla="*/ 3562350 w 3562350"/>
                    <a:gd name="connsiteY11" fmla="*/ 0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562350" h="257175">
                      <a:moveTo>
                        <a:pt x="0" y="9525"/>
                      </a:moveTo>
                      <a:cubicBezTo>
                        <a:pt x="79375" y="33337"/>
                        <a:pt x="143669" y="57943"/>
                        <a:pt x="238125" y="80962"/>
                      </a:cubicBezTo>
                      <a:cubicBezTo>
                        <a:pt x="332581" y="103981"/>
                        <a:pt x="460376" y="127793"/>
                        <a:pt x="566738" y="147637"/>
                      </a:cubicBezTo>
                      <a:cubicBezTo>
                        <a:pt x="673101" y="167481"/>
                        <a:pt x="765969" y="184944"/>
                        <a:pt x="876300" y="200025"/>
                      </a:cubicBezTo>
                      <a:cubicBezTo>
                        <a:pt x="986631" y="215106"/>
                        <a:pt x="1105694" y="228600"/>
                        <a:pt x="1228725" y="238125"/>
                      </a:cubicBezTo>
                      <a:cubicBezTo>
                        <a:pt x="1351756" y="247650"/>
                        <a:pt x="1489869" y="254794"/>
                        <a:pt x="1614488" y="257175"/>
                      </a:cubicBezTo>
                      <a:lnTo>
                        <a:pt x="1976438" y="252412"/>
                      </a:lnTo>
                      <a:cubicBezTo>
                        <a:pt x="2085975" y="249237"/>
                        <a:pt x="2162176" y="246856"/>
                        <a:pt x="2271713" y="238125"/>
                      </a:cubicBezTo>
                      <a:cubicBezTo>
                        <a:pt x="2381251" y="229394"/>
                        <a:pt x="2523332" y="214313"/>
                        <a:pt x="2633663" y="200025"/>
                      </a:cubicBezTo>
                      <a:cubicBezTo>
                        <a:pt x="2743994" y="185738"/>
                        <a:pt x="2824163" y="173037"/>
                        <a:pt x="2933700" y="152400"/>
                      </a:cubicBezTo>
                      <a:cubicBezTo>
                        <a:pt x="3043237" y="131763"/>
                        <a:pt x="3186113" y="101600"/>
                        <a:pt x="3290888" y="76200"/>
                      </a:cubicBezTo>
                      <a:cubicBezTo>
                        <a:pt x="3395663" y="50800"/>
                        <a:pt x="3471863" y="25400"/>
                        <a:pt x="3562350" y="0"/>
                      </a:cubicBez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6153150" y="2262188"/>
                  <a:ext cx="2038425" cy="2828925"/>
                </a:xfrm>
                <a:custGeom>
                  <a:avLst/>
                  <a:gdLst>
                    <a:gd name="connsiteX0" fmla="*/ 0 w 2038350"/>
                    <a:gd name="connsiteY0" fmla="*/ 2828925 h 2828925"/>
                    <a:gd name="connsiteX1" fmla="*/ 323850 w 2038350"/>
                    <a:gd name="connsiteY1" fmla="*/ 2724150 h 2828925"/>
                    <a:gd name="connsiteX2" fmla="*/ 604838 w 2038350"/>
                    <a:gd name="connsiteY2" fmla="*/ 2609850 h 2828925"/>
                    <a:gd name="connsiteX3" fmla="*/ 881063 w 2038350"/>
                    <a:gd name="connsiteY3" fmla="*/ 2476500 h 2828925"/>
                    <a:gd name="connsiteX4" fmla="*/ 1176338 w 2038350"/>
                    <a:gd name="connsiteY4" fmla="*/ 2300287 h 2828925"/>
                    <a:gd name="connsiteX5" fmla="*/ 1452563 w 2038350"/>
                    <a:gd name="connsiteY5" fmla="*/ 2090737 h 2828925"/>
                    <a:gd name="connsiteX6" fmla="*/ 1700213 w 2038350"/>
                    <a:gd name="connsiteY6" fmla="*/ 1838325 h 2828925"/>
                    <a:gd name="connsiteX7" fmla="*/ 1862138 w 2038350"/>
                    <a:gd name="connsiteY7" fmla="*/ 1600200 h 2828925"/>
                    <a:gd name="connsiteX8" fmla="*/ 1981200 w 2038350"/>
                    <a:gd name="connsiteY8" fmla="*/ 1333500 h 2828925"/>
                    <a:gd name="connsiteX9" fmla="*/ 2024063 w 2038350"/>
                    <a:gd name="connsiteY9" fmla="*/ 1152525 h 2828925"/>
                    <a:gd name="connsiteX10" fmla="*/ 2038350 w 2038350"/>
                    <a:gd name="connsiteY10" fmla="*/ 976312 h 2828925"/>
                    <a:gd name="connsiteX11" fmla="*/ 2019300 w 2038350"/>
                    <a:gd name="connsiteY11" fmla="*/ 752475 h 2828925"/>
                    <a:gd name="connsiteX12" fmla="*/ 1957388 w 2038350"/>
                    <a:gd name="connsiteY12" fmla="*/ 542925 h 2828925"/>
                    <a:gd name="connsiteX13" fmla="*/ 1847850 w 2038350"/>
                    <a:gd name="connsiteY13" fmla="*/ 314325 h 2828925"/>
                    <a:gd name="connsiteX14" fmla="*/ 1709738 w 2038350"/>
                    <a:gd name="connsiteY14" fmla="*/ 128587 h 2828925"/>
                    <a:gd name="connsiteX15" fmla="*/ 1595438 w 2038350"/>
                    <a:gd name="connsiteY15" fmla="*/ 0 h 2828925"/>
                    <a:gd name="connsiteX0" fmla="*/ 0 w 2038350"/>
                    <a:gd name="connsiteY0" fmla="*/ 2828925 h 2828925"/>
                    <a:gd name="connsiteX1" fmla="*/ 323850 w 2038350"/>
                    <a:gd name="connsiteY1" fmla="*/ 2724150 h 2828925"/>
                    <a:gd name="connsiteX2" fmla="*/ 604838 w 2038350"/>
                    <a:gd name="connsiteY2" fmla="*/ 2609850 h 2828925"/>
                    <a:gd name="connsiteX3" fmla="*/ 881063 w 2038350"/>
                    <a:gd name="connsiteY3" fmla="*/ 2476500 h 2828925"/>
                    <a:gd name="connsiteX4" fmla="*/ 1176338 w 2038350"/>
                    <a:gd name="connsiteY4" fmla="*/ 2300287 h 2828925"/>
                    <a:gd name="connsiteX5" fmla="*/ 1452563 w 2038350"/>
                    <a:gd name="connsiteY5" fmla="*/ 2090737 h 2828925"/>
                    <a:gd name="connsiteX6" fmla="*/ 1700213 w 2038350"/>
                    <a:gd name="connsiteY6" fmla="*/ 1838325 h 2828925"/>
                    <a:gd name="connsiteX7" fmla="*/ 1862138 w 2038350"/>
                    <a:gd name="connsiteY7" fmla="*/ 1600200 h 2828925"/>
                    <a:gd name="connsiteX8" fmla="*/ 1981200 w 2038350"/>
                    <a:gd name="connsiteY8" fmla="*/ 1333500 h 2828925"/>
                    <a:gd name="connsiteX9" fmla="*/ 2024063 w 2038350"/>
                    <a:gd name="connsiteY9" fmla="*/ 1152525 h 2828925"/>
                    <a:gd name="connsiteX10" fmla="*/ 2038350 w 2038350"/>
                    <a:gd name="connsiteY10" fmla="*/ 976312 h 2828925"/>
                    <a:gd name="connsiteX11" fmla="*/ 2019300 w 2038350"/>
                    <a:gd name="connsiteY11" fmla="*/ 752475 h 2828925"/>
                    <a:gd name="connsiteX12" fmla="*/ 1957388 w 2038350"/>
                    <a:gd name="connsiteY12" fmla="*/ 542925 h 2828925"/>
                    <a:gd name="connsiteX13" fmla="*/ 1847850 w 2038350"/>
                    <a:gd name="connsiteY13" fmla="*/ 314325 h 2828925"/>
                    <a:gd name="connsiteX14" fmla="*/ 1709738 w 2038350"/>
                    <a:gd name="connsiteY14" fmla="*/ 128587 h 2828925"/>
                    <a:gd name="connsiteX15" fmla="*/ 1595438 w 2038350"/>
                    <a:gd name="connsiteY15" fmla="*/ 0 h 2828925"/>
                    <a:gd name="connsiteX0" fmla="*/ 0 w 2038350"/>
                    <a:gd name="connsiteY0" fmla="*/ 2828925 h 2828925"/>
                    <a:gd name="connsiteX1" fmla="*/ 323850 w 2038350"/>
                    <a:gd name="connsiteY1" fmla="*/ 2724150 h 2828925"/>
                    <a:gd name="connsiteX2" fmla="*/ 604838 w 2038350"/>
                    <a:gd name="connsiteY2" fmla="*/ 2609850 h 2828925"/>
                    <a:gd name="connsiteX3" fmla="*/ 881063 w 2038350"/>
                    <a:gd name="connsiteY3" fmla="*/ 2476500 h 2828925"/>
                    <a:gd name="connsiteX4" fmla="*/ 1176338 w 2038350"/>
                    <a:gd name="connsiteY4" fmla="*/ 2300287 h 2828925"/>
                    <a:gd name="connsiteX5" fmla="*/ 1452563 w 2038350"/>
                    <a:gd name="connsiteY5" fmla="*/ 2090737 h 2828925"/>
                    <a:gd name="connsiteX6" fmla="*/ 1700213 w 2038350"/>
                    <a:gd name="connsiteY6" fmla="*/ 1838325 h 2828925"/>
                    <a:gd name="connsiteX7" fmla="*/ 1862138 w 2038350"/>
                    <a:gd name="connsiteY7" fmla="*/ 1600200 h 2828925"/>
                    <a:gd name="connsiteX8" fmla="*/ 1981200 w 2038350"/>
                    <a:gd name="connsiteY8" fmla="*/ 1333500 h 2828925"/>
                    <a:gd name="connsiteX9" fmla="*/ 2024063 w 2038350"/>
                    <a:gd name="connsiteY9" fmla="*/ 1152525 h 2828925"/>
                    <a:gd name="connsiteX10" fmla="*/ 2038350 w 2038350"/>
                    <a:gd name="connsiteY10" fmla="*/ 976312 h 2828925"/>
                    <a:gd name="connsiteX11" fmla="*/ 2019300 w 2038350"/>
                    <a:gd name="connsiteY11" fmla="*/ 752475 h 2828925"/>
                    <a:gd name="connsiteX12" fmla="*/ 1957388 w 2038350"/>
                    <a:gd name="connsiteY12" fmla="*/ 542925 h 2828925"/>
                    <a:gd name="connsiteX13" fmla="*/ 1847850 w 2038350"/>
                    <a:gd name="connsiteY13" fmla="*/ 314325 h 2828925"/>
                    <a:gd name="connsiteX14" fmla="*/ 1709738 w 2038350"/>
                    <a:gd name="connsiteY14" fmla="*/ 128587 h 2828925"/>
                    <a:gd name="connsiteX15" fmla="*/ 1595438 w 2038350"/>
                    <a:gd name="connsiteY15" fmla="*/ 0 h 2828925"/>
                    <a:gd name="connsiteX0" fmla="*/ 0 w 2038350"/>
                    <a:gd name="connsiteY0" fmla="*/ 2828925 h 2828925"/>
                    <a:gd name="connsiteX1" fmla="*/ 323850 w 2038350"/>
                    <a:gd name="connsiteY1" fmla="*/ 2724150 h 2828925"/>
                    <a:gd name="connsiteX2" fmla="*/ 604838 w 2038350"/>
                    <a:gd name="connsiteY2" fmla="*/ 2609850 h 2828925"/>
                    <a:gd name="connsiteX3" fmla="*/ 881063 w 2038350"/>
                    <a:gd name="connsiteY3" fmla="*/ 2476500 h 2828925"/>
                    <a:gd name="connsiteX4" fmla="*/ 1176338 w 2038350"/>
                    <a:gd name="connsiteY4" fmla="*/ 2300287 h 2828925"/>
                    <a:gd name="connsiteX5" fmla="*/ 1452563 w 2038350"/>
                    <a:gd name="connsiteY5" fmla="*/ 2090737 h 2828925"/>
                    <a:gd name="connsiteX6" fmla="*/ 1700213 w 2038350"/>
                    <a:gd name="connsiteY6" fmla="*/ 1838325 h 2828925"/>
                    <a:gd name="connsiteX7" fmla="*/ 1862138 w 2038350"/>
                    <a:gd name="connsiteY7" fmla="*/ 1600200 h 2828925"/>
                    <a:gd name="connsiteX8" fmla="*/ 1981200 w 2038350"/>
                    <a:gd name="connsiteY8" fmla="*/ 1333500 h 2828925"/>
                    <a:gd name="connsiteX9" fmla="*/ 2024063 w 2038350"/>
                    <a:gd name="connsiteY9" fmla="*/ 1152525 h 2828925"/>
                    <a:gd name="connsiteX10" fmla="*/ 2038350 w 2038350"/>
                    <a:gd name="connsiteY10" fmla="*/ 976312 h 2828925"/>
                    <a:gd name="connsiteX11" fmla="*/ 2019300 w 2038350"/>
                    <a:gd name="connsiteY11" fmla="*/ 752475 h 2828925"/>
                    <a:gd name="connsiteX12" fmla="*/ 1957388 w 2038350"/>
                    <a:gd name="connsiteY12" fmla="*/ 542925 h 2828925"/>
                    <a:gd name="connsiteX13" fmla="*/ 1847850 w 2038350"/>
                    <a:gd name="connsiteY13" fmla="*/ 314325 h 2828925"/>
                    <a:gd name="connsiteX14" fmla="*/ 1709738 w 2038350"/>
                    <a:gd name="connsiteY14" fmla="*/ 128587 h 2828925"/>
                    <a:gd name="connsiteX15" fmla="*/ 1595438 w 2038350"/>
                    <a:gd name="connsiteY15" fmla="*/ 0 h 2828925"/>
                    <a:gd name="connsiteX0" fmla="*/ 0 w 2038350"/>
                    <a:gd name="connsiteY0" fmla="*/ 2828925 h 2828925"/>
                    <a:gd name="connsiteX1" fmla="*/ 323850 w 2038350"/>
                    <a:gd name="connsiteY1" fmla="*/ 2724150 h 2828925"/>
                    <a:gd name="connsiteX2" fmla="*/ 604838 w 2038350"/>
                    <a:gd name="connsiteY2" fmla="*/ 2609850 h 2828925"/>
                    <a:gd name="connsiteX3" fmla="*/ 881063 w 2038350"/>
                    <a:gd name="connsiteY3" fmla="*/ 2476500 h 2828925"/>
                    <a:gd name="connsiteX4" fmla="*/ 1176338 w 2038350"/>
                    <a:gd name="connsiteY4" fmla="*/ 2300287 h 2828925"/>
                    <a:gd name="connsiteX5" fmla="*/ 1452563 w 2038350"/>
                    <a:gd name="connsiteY5" fmla="*/ 2090737 h 2828925"/>
                    <a:gd name="connsiteX6" fmla="*/ 1700213 w 2038350"/>
                    <a:gd name="connsiteY6" fmla="*/ 1838325 h 2828925"/>
                    <a:gd name="connsiteX7" fmla="*/ 1862138 w 2038350"/>
                    <a:gd name="connsiteY7" fmla="*/ 1600200 h 2828925"/>
                    <a:gd name="connsiteX8" fmla="*/ 1981200 w 2038350"/>
                    <a:gd name="connsiteY8" fmla="*/ 1333500 h 2828925"/>
                    <a:gd name="connsiteX9" fmla="*/ 2024063 w 2038350"/>
                    <a:gd name="connsiteY9" fmla="*/ 1152525 h 2828925"/>
                    <a:gd name="connsiteX10" fmla="*/ 2038350 w 2038350"/>
                    <a:gd name="connsiteY10" fmla="*/ 976312 h 2828925"/>
                    <a:gd name="connsiteX11" fmla="*/ 2019300 w 2038350"/>
                    <a:gd name="connsiteY11" fmla="*/ 752475 h 2828925"/>
                    <a:gd name="connsiteX12" fmla="*/ 1957388 w 2038350"/>
                    <a:gd name="connsiteY12" fmla="*/ 542925 h 2828925"/>
                    <a:gd name="connsiteX13" fmla="*/ 1847850 w 2038350"/>
                    <a:gd name="connsiteY13" fmla="*/ 314325 h 2828925"/>
                    <a:gd name="connsiteX14" fmla="*/ 1709738 w 2038350"/>
                    <a:gd name="connsiteY14" fmla="*/ 128587 h 2828925"/>
                    <a:gd name="connsiteX15" fmla="*/ 1595438 w 2038350"/>
                    <a:gd name="connsiteY15" fmla="*/ 0 h 2828925"/>
                    <a:gd name="connsiteX0" fmla="*/ 0 w 2038350"/>
                    <a:gd name="connsiteY0" fmla="*/ 2828925 h 2828925"/>
                    <a:gd name="connsiteX1" fmla="*/ 323850 w 2038350"/>
                    <a:gd name="connsiteY1" fmla="*/ 2724150 h 2828925"/>
                    <a:gd name="connsiteX2" fmla="*/ 604838 w 2038350"/>
                    <a:gd name="connsiteY2" fmla="*/ 2609850 h 2828925"/>
                    <a:gd name="connsiteX3" fmla="*/ 881063 w 2038350"/>
                    <a:gd name="connsiteY3" fmla="*/ 2476500 h 2828925"/>
                    <a:gd name="connsiteX4" fmla="*/ 1176338 w 2038350"/>
                    <a:gd name="connsiteY4" fmla="*/ 2300287 h 2828925"/>
                    <a:gd name="connsiteX5" fmla="*/ 1452563 w 2038350"/>
                    <a:gd name="connsiteY5" fmla="*/ 2090737 h 2828925"/>
                    <a:gd name="connsiteX6" fmla="*/ 1700213 w 2038350"/>
                    <a:gd name="connsiteY6" fmla="*/ 1838325 h 2828925"/>
                    <a:gd name="connsiteX7" fmla="*/ 1862138 w 2038350"/>
                    <a:gd name="connsiteY7" fmla="*/ 1600200 h 2828925"/>
                    <a:gd name="connsiteX8" fmla="*/ 1981200 w 2038350"/>
                    <a:gd name="connsiteY8" fmla="*/ 1333500 h 2828925"/>
                    <a:gd name="connsiteX9" fmla="*/ 2024063 w 2038350"/>
                    <a:gd name="connsiteY9" fmla="*/ 1152525 h 2828925"/>
                    <a:gd name="connsiteX10" fmla="*/ 2038350 w 2038350"/>
                    <a:gd name="connsiteY10" fmla="*/ 976312 h 2828925"/>
                    <a:gd name="connsiteX11" fmla="*/ 2019300 w 2038350"/>
                    <a:gd name="connsiteY11" fmla="*/ 752475 h 2828925"/>
                    <a:gd name="connsiteX12" fmla="*/ 1957388 w 2038350"/>
                    <a:gd name="connsiteY12" fmla="*/ 542925 h 2828925"/>
                    <a:gd name="connsiteX13" fmla="*/ 1847850 w 2038350"/>
                    <a:gd name="connsiteY13" fmla="*/ 314325 h 2828925"/>
                    <a:gd name="connsiteX14" fmla="*/ 1709738 w 2038350"/>
                    <a:gd name="connsiteY14" fmla="*/ 128587 h 2828925"/>
                    <a:gd name="connsiteX15" fmla="*/ 1595438 w 2038350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  <a:gd name="connsiteX0" fmla="*/ 0 w 2038425"/>
                    <a:gd name="connsiteY0" fmla="*/ 2828925 h 2828925"/>
                    <a:gd name="connsiteX1" fmla="*/ 323850 w 2038425"/>
                    <a:gd name="connsiteY1" fmla="*/ 2724150 h 2828925"/>
                    <a:gd name="connsiteX2" fmla="*/ 604838 w 2038425"/>
                    <a:gd name="connsiteY2" fmla="*/ 2609850 h 2828925"/>
                    <a:gd name="connsiteX3" fmla="*/ 881063 w 2038425"/>
                    <a:gd name="connsiteY3" fmla="*/ 2476500 h 2828925"/>
                    <a:gd name="connsiteX4" fmla="*/ 1176338 w 2038425"/>
                    <a:gd name="connsiteY4" fmla="*/ 2300287 h 2828925"/>
                    <a:gd name="connsiteX5" fmla="*/ 1452563 w 2038425"/>
                    <a:gd name="connsiteY5" fmla="*/ 2090737 h 2828925"/>
                    <a:gd name="connsiteX6" fmla="*/ 1700213 w 2038425"/>
                    <a:gd name="connsiteY6" fmla="*/ 1838325 h 2828925"/>
                    <a:gd name="connsiteX7" fmla="*/ 1862138 w 2038425"/>
                    <a:gd name="connsiteY7" fmla="*/ 1600200 h 2828925"/>
                    <a:gd name="connsiteX8" fmla="*/ 1981200 w 2038425"/>
                    <a:gd name="connsiteY8" fmla="*/ 1333500 h 2828925"/>
                    <a:gd name="connsiteX9" fmla="*/ 2024063 w 2038425"/>
                    <a:gd name="connsiteY9" fmla="*/ 1152525 h 2828925"/>
                    <a:gd name="connsiteX10" fmla="*/ 2038350 w 2038425"/>
                    <a:gd name="connsiteY10" fmla="*/ 976312 h 2828925"/>
                    <a:gd name="connsiteX11" fmla="*/ 2019300 w 2038425"/>
                    <a:gd name="connsiteY11" fmla="*/ 752475 h 2828925"/>
                    <a:gd name="connsiteX12" fmla="*/ 1957388 w 2038425"/>
                    <a:gd name="connsiteY12" fmla="*/ 542925 h 2828925"/>
                    <a:gd name="connsiteX13" fmla="*/ 1847850 w 2038425"/>
                    <a:gd name="connsiteY13" fmla="*/ 314325 h 2828925"/>
                    <a:gd name="connsiteX14" fmla="*/ 1709738 w 2038425"/>
                    <a:gd name="connsiteY14" fmla="*/ 128587 h 2828925"/>
                    <a:gd name="connsiteX15" fmla="*/ 1595438 w 2038425"/>
                    <a:gd name="connsiteY15" fmla="*/ 0 h 2828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038425" h="2828925">
                      <a:moveTo>
                        <a:pt x="0" y="2828925"/>
                      </a:moveTo>
                      <a:cubicBezTo>
                        <a:pt x="107950" y="2794000"/>
                        <a:pt x="223044" y="2760662"/>
                        <a:pt x="323850" y="2724150"/>
                      </a:cubicBezTo>
                      <a:cubicBezTo>
                        <a:pt x="424656" y="2687638"/>
                        <a:pt x="511969" y="2651125"/>
                        <a:pt x="604838" y="2609850"/>
                      </a:cubicBezTo>
                      <a:cubicBezTo>
                        <a:pt x="697707" y="2568575"/>
                        <a:pt x="785813" y="2528094"/>
                        <a:pt x="881063" y="2476500"/>
                      </a:cubicBezTo>
                      <a:cubicBezTo>
                        <a:pt x="976313" y="2424906"/>
                        <a:pt x="1081088" y="2364581"/>
                        <a:pt x="1176338" y="2300287"/>
                      </a:cubicBezTo>
                      <a:cubicBezTo>
                        <a:pt x="1271588" y="2235993"/>
                        <a:pt x="1365251" y="2167731"/>
                        <a:pt x="1452563" y="2090737"/>
                      </a:cubicBezTo>
                      <a:cubicBezTo>
                        <a:pt x="1539875" y="2013743"/>
                        <a:pt x="1631950" y="1920081"/>
                        <a:pt x="1700213" y="1838325"/>
                      </a:cubicBezTo>
                      <a:cubicBezTo>
                        <a:pt x="1768476" y="1756569"/>
                        <a:pt x="1815307" y="1684337"/>
                        <a:pt x="1862138" y="1600200"/>
                      </a:cubicBezTo>
                      <a:cubicBezTo>
                        <a:pt x="1908969" y="1516063"/>
                        <a:pt x="1954213" y="1408113"/>
                        <a:pt x="1981200" y="1333500"/>
                      </a:cubicBezTo>
                      <a:cubicBezTo>
                        <a:pt x="2008188" y="1258888"/>
                        <a:pt x="2014538" y="1212056"/>
                        <a:pt x="2024063" y="1152525"/>
                      </a:cubicBezTo>
                      <a:cubicBezTo>
                        <a:pt x="2033588" y="1092994"/>
                        <a:pt x="2039144" y="1042987"/>
                        <a:pt x="2038350" y="976312"/>
                      </a:cubicBezTo>
                      <a:cubicBezTo>
                        <a:pt x="2037556" y="909637"/>
                        <a:pt x="2032794" y="824706"/>
                        <a:pt x="2019300" y="752475"/>
                      </a:cubicBezTo>
                      <a:cubicBezTo>
                        <a:pt x="2005806" y="680244"/>
                        <a:pt x="1985963" y="615950"/>
                        <a:pt x="1957388" y="542925"/>
                      </a:cubicBezTo>
                      <a:cubicBezTo>
                        <a:pt x="1928813" y="469900"/>
                        <a:pt x="1889125" y="383381"/>
                        <a:pt x="1847850" y="314325"/>
                      </a:cubicBezTo>
                      <a:cubicBezTo>
                        <a:pt x="1806575" y="245269"/>
                        <a:pt x="1751807" y="180974"/>
                        <a:pt x="1709738" y="128587"/>
                      </a:cubicBezTo>
                      <a:cubicBezTo>
                        <a:pt x="1667669" y="76200"/>
                        <a:pt x="1633538" y="42862"/>
                        <a:pt x="1595438" y="0"/>
                      </a:cubicBez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6053138" y="1357313"/>
                  <a:ext cx="1747837" cy="962025"/>
                </a:xfrm>
                <a:custGeom>
                  <a:avLst/>
                  <a:gdLst>
                    <a:gd name="connsiteX0" fmla="*/ 1747837 w 1747837"/>
                    <a:gd name="connsiteY0" fmla="*/ 962025 h 962025"/>
                    <a:gd name="connsiteX1" fmla="*/ 1528762 w 1747837"/>
                    <a:gd name="connsiteY1" fmla="*/ 747712 h 962025"/>
                    <a:gd name="connsiteX2" fmla="*/ 1357312 w 1747837"/>
                    <a:gd name="connsiteY2" fmla="*/ 604837 h 962025"/>
                    <a:gd name="connsiteX3" fmla="*/ 1176337 w 1747837"/>
                    <a:gd name="connsiteY3" fmla="*/ 490537 h 962025"/>
                    <a:gd name="connsiteX4" fmla="*/ 971550 w 1747837"/>
                    <a:gd name="connsiteY4" fmla="*/ 371475 h 962025"/>
                    <a:gd name="connsiteX5" fmla="*/ 757237 w 1747837"/>
                    <a:gd name="connsiteY5" fmla="*/ 261937 h 962025"/>
                    <a:gd name="connsiteX6" fmla="*/ 509587 w 1747837"/>
                    <a:gd name="connsiteY6" fmla="*/ 161925 h 962025"/>
                    <a:gd name="connsiteX7" fmla="*/ 238125 w 1747837"/>
                    <a:gd name="connsiteY7" fmla="*/ 66675 h 962025"/>
                    <a:gd name="connsiteX8" fmla="*/ 0 w 1747837"/>
                    <a:gd name="connsiteY8" fmla="*/ 0 h 962025"/>
                    <a:gd name="connsiteX0" fmla="*/ 1747837 w 1747837"/>
                    <a:gd name="connsiteY0" fmla="*/ 962025 h 962025"/>
                    <a:gd name="connsiteX1" fmla="*/ 1528762 w 1747837"/>
                    <a:gd name="connsiteY1" fmla="*/ 747712 h 962025"/>
                    <a:gd name="connsiteX2" fmla="*/ 1357312 w 1747837"/>
                    <a:gd name="connsiteY2" fmla="*/ 604837 h 962025"/>
                    <a:gd name="connsiteX3" fmla="*/ 1176337 w 1747837"/>
                    <a:gd name="connsiteY3" fmla="*/ 490537 h 962025"/>
                    <a:gd name="connsiteX4" fmla="*/ 971550 w 1747837"/>
                    <a:gd name="connsiteY4" fmla="*/ 371475 h 962025"/>
                    <a:gd name="connsiteX5" fmla="*/ 757237 w 1747837"/>
                    <a:gd name="connsiteY5" fmla="*/ 261937 h 962025"/>
                    <a:gd name="connsiteX6" fmla="*/ 509587 w 1747837"/>
                    <a:gd name="connsiteY6" fmla="*/ 161925 h 962025"/>
                    <a:gd name="connsiteX7" fmla="*/ 238125 w 1747837"/>
                    <a:gd name="connsiteY7" fmla="*/ 66675 h 962025"/>
                    <a:gd name="connsiteX8" fmla="*/ 0 w 1747837"/>
                    <a:gd name="connsiteY8" fmla="*/ 0 h 962025"/>
                    <a:gd name="connsiteX0" fmla="*/ 1747837 w 1747837"/>
                    <a:gd name="connsiteY0" fmla="*/ 962025 h 962025"/>
                    <a:gd name="connsiteX1" fmla="*/ 1528762 w 1747837"/>
                    <a:gd name="connsiteY1" fmla="*/ 747712 h 962025"/>
                    <a:gd name="connsiteX2" fmla="*/ 1357312 w 1747837"/>
                    <a:gd name="connsiteY2" fmla="*/ 604837 h 962025"/>
                    <a:gd name="connsiteX3" fmla="*/ 1176337 w 1747837"/>
                    <a:gd name="connsiteY3" fmla="*/ 490537 h 962025"/>
                    <a:gd name="connsiteX4" fmla="*/ 971550 w 1747837"/>
                    <a:gd name="connsiteY4" fmla="*/ 371475 h 962025"/>
                    <a:gd name="connsiteX5" fmla="*/ 757237 w 1747837"/>
                    <a:gd name="connsiteY5" fmla="*/ 261937 h 962025"/>
                    <a:gd name="connsiteX6" fmla="*/ 509587 w 1747837"/>
                    <a:gd name="connsiteY6" fmla="*/ 161925 h 962025"/>
                    <a:gd name="connsiteX7" fmla="*/ 238125 w 1747837"/>
                    <a:gd name="connsiteY7" fmla="*/ 66675 h 962025"/>
                    <a:gd name="connsiteX8" fmla="*/ 0 w 1747837"/>
                    <a:gd name="connsiteY8" fmla="*/ 0 h 962025"/>
                    <a:gd name="connsiteX0" fmla="*/ 1747837 w 1747837"/>
                    <a:gd name="connsiteY0" fmla="*/ 962025 h 962025"/>
                    <a:gd name="connsiteX1" fmla="*/ 1528762 w 1747837"/>
                    <a:gd name="connsiteY1" fmla="*/ 747712 h 962025"/>
                    <a:gd name="connsiteX2" fmla="*/ 1357312 w 1747837"/>
                    <a:gd name="connsiteY2" fmla="*/ 604837 h 962025"/>
                    <a:gd name="connsiteX3" fmla="*/ 1176337 w 1747837"/>
                    <a:gd name="connsiteY3" fmla="*/ 490537 h 962025"/>
                    <a:gd name="connsiteX4" fmla="*/ 971550 w 1747837"/>
                    <a:gd name="connsiteY4" fmla="*/ 371475 h 962025"/>
                    <a:gd name="connsiteX5" fmla="*/ 757237 w 1747837"/>
                    <a:gd name="connsiteY5" fmla="*/ 261937 h 962025"/>
                    <a:gd name="connsiteX6" fmla="*/ 509587 w 1747837"/>
                    <a:gd name="connsiteY6" fmla="*/ 161925 h 962025"/>
                    <a:gd name="connsiteX7" fmla="*/ 238125 w 1747837"/>
                    <a:gd name="connsiteY7" fmla="*/ 66675 h 962025"/>
                    <a:gd name="connsiteX8" fmla="*/ 0 w 1747837"/>
                    <a:gd name="connsiteY8" fmla="*/ 0 h 962025"/>
                    <a:gd name="connsiteX0" fmla="*/ 1747837 w 1747837"/>
                    <a:gd name="connsiteY0" fmla="*/ 962025 h 962025"/>
                    <a:gd name="connsiteX1" fmla="*/ 1528762 w 1747837"/>
                    <a:gd name="connsiteY1" fmla="*/ 747712 h 962025"/>
                    <a:gd name="connsiteX2" fmla="*/ 1357312 w 1747837"/>
                    <a:gd name="connsiteY2" fmla="*/ 604837 h 962025"/>
                    <a:gd name="connsiteX3" fmla="*/ 1176337 w 1747837"/>
                    <a:gd name="connsiteY3" fmla="*/ 490537 h 962025"/>
                    <a:gd name="connsiteX4" fmla="*/ 971550 w 1747837"/>
                    <a:gd name="connsiteY4" fmla="*/ 371475 h 962025"/>
                    <a:gd name="connsiteX5" fmla="*/ 757237 w 1747837"/>
                    <a:gd name="connsiteY5" fmla="*/ 261937 h 962025"/>
                    <a:gd name="connsiteX6" fmla="*/ 509587 w 1747837"/>
                    <a:gd name="connsiteY6" fmla="*/ 161925 h 962025"/>
                    <a:gd name="connsiteX7" fmla="*/ 238125 w 1747837"/>
                    <a:gd name="connsiteY7" fmla="*/ 66675 h 962025"/>
                    <a:gd name="connsiteX8" fmla="*/ 0 w 1747837"/>
                    <a:gd name="connsiteY8" fmla="*/ 0 h 962025"/>
                    <a:gd name="connsiteX0" fmla="*/ 1747837 w 1747837"/>
                    <a:gd name="connsiteY0" fmla="*/ 962025 h 962025"/>
                    <a:gd name="connsiteX1" fmla="*/ 1528762 w 1747837"/>
                    <a:gd name="connsiteY1" fmla="*/ 747712 h 962025"/>
                    <a:gd name="connsiteX2" fmla="*/ 1357312 w 1747837"/>
                    <a:gd name="connsiteY2" fmla="*/ 604837 h 962025"/>
                    <a:gd name="connsiteX3" fmla="*/ 1176337 w 1747837"/>
                    <a:gd name="connsiteY3" fmla="*/ 490537 h 962025"/>
                    <a:gd name="connsiteX4" fmla="*/ 971550 w 1747837"/>
                    <a:gd name="connsiteY4" fmla="*/ 371475 h 962025"/>
                    <a:gd name="connsiteX5" fmla="*/ 757237 w 1747837"/>
                    <a:gd name="connsiteY5" fmla="*/ 261937 h 962025"/>
                    <a:gd name="connsiteX6" fmla="*/ 509587 w 1747837"/>
                    <a:gd name="connsiteY6" fmla="*/ 161925 h 962025"/>
                    <a:gd name="connsiteX7" fmla="*/ 238125 w 1747837"/>
                    <a:gd name="connsiteY7" fmla="*/ 66675 h 962025"/>
                    <a:gd name="connsiteX8" fmla="*/ 0 w 1747837"/>
                    <a:gd name="connsiteY8" fmla="*/ 0 h 962025"/>
                    <a:gd name="connsiteX0" fmla="*/ 1747837 w 1747837"/>
                    <a:gd name="connsiteY0" fmla="*/ 962025 h 962025"/>
                    <a:gd name="connsiteX1" fmla="*/ 1528762 w 1747837"/>
                    <a:gd name="connsiteY1" fmla="*/ 747712 h 962025"/>
                    <a:gd name="connsiteX2" fmla="*/ 1357312 w 1747837"/>
                    <a:gd name="connsiteY2" fmla="*/ 604837 h 962025"/>
                    <a:gd name="connsiteX3" fmla="*/ 1176337 w 1747837"/>
                    <a:gd name="connsiteY3" fmla="*/ 490537 h 962025"/>
                    <a:gd name="connsiteX4" fmla="*/ 971550 w 1747837"/>
                    <a:gd name="connsiteY4" fmla="*/ 371475 h 962025"/>
                    <a:gd name="connsiteX5" fmla="*/ 757237 w 1747837"/>
                    <a:gd name="connsiteY5" fmla="*/ 261937 h 962025"/>
                    <a:gd name="connsiteX6" fmla="*/ 509587 w 1747837"/>
                    <a:gd name="connsiteY6" fmla="*/ 161925 h 962025"/>
                    <a:gd name="connsiteX7" fmla="*/ 238125 w 1747837"/>
                    <a:gd name="connsiteY7" fmla="*/ 66675 h 962025"/>
                    <a:gd name="connsiteX8" fmla="*/ 0 w 1747837"/>
                    <a:gd name="connsiteY8" fmla="*/ 0 h 962025"/>
                    <a:gd name="connsiteX0" fmla="*/ 1747837 w 1747837"/>
                    <a:gd name="connsiteY0" fmla="*/ 962025 h 962025"/>
                    <a:gd name="connsiteX1" fmla="*/ 1528762 w 1747837"/>
                    <a:gd name="connsiteY1" fmla="*/ 747712 h 962025"/>
                    <a:gd name="connsiteX2" fmla="*/ 1357312 w 1747837"/>
                    <a:gd name="connsiteY2" fmla="*/ 604837 h 962025"/>
                    <a:gd name="connsiteX3" fmla="*/ 1176337 w 1747837"/>
                    <a:gd name="connsiteY3" fmla="*/ 490537 h 962025"/>
                    <a:gd name="connsiteX4" fmla="*/ 971550 w 1747837"/>
                    <a:gd name="connsiteY4" fmla="*/ 371475 h 962025"/>
                    <a:gd name="connsiteX5" fmla="*/ 757237 w 1747837"/>
                    <a:gd name="connsiteY5" fmla="*/ 261937 h 962025"/>
                    <a:gd name="connsiteX6" fmla="*/ 509587 w 1747837"/>
                    <a:gd name="connsiteY6" fmla="*/ 161925 h 962025"/>
                    <a:gd name="connsiteX7" fmla="*/ 238125 w 1747837"/>
                    <a:gd name="connsiteY7" fmla="*/ 66675 h 962025"/>
                    <a:gd name="connsiteX8" fmla="*/ 0 w 1747837"/>
                    <a:gd name="connsiteY8" fmla="*/ 0 h 962025"/>
                    <a:gd name="connsiteX0" fmla="*/ 1747837 w 1747837"/>
                    <a:gd name="connsiteY0" fmla="*/ 962025 h 962025"/>
                    <a:gd name="connsiteX1" fmla="*/ 1528762 w 1747837"/>
                    <a:gd name="connsiteY1" fmla="*/ 747712 h 962025"/>
                    <a:gd name="connsiteX2" fmla="*/ 1357312 w 1747837"/>
                    <a:gd name="connsiteY2" fmla="*/ 604837 h 962025"/>
                    <a:gd name="connsiteX3" fmla="*/ 1176337 w 1747837"/>
                    <a:gd name="connsiteY3" fmla="*/ 490537 h 962025"/>
                    <a:gd name="connsiteX4" fmla="*/ 971550 w 1747837"/>
                    <a:gd name="connsiteY4" fmla="*/ 371475 h 962025"/>
                    <a:gd name="connsiteX5" fmla="*/ 757237 w 1747837"/>
                    <a:gd name="connsiteY5" fmla="*/ 261937 h 962025"/>
                    <a:gd name="connsiteX6" fmla="*/ 509587 w 1747837"/>
                    <a:gd name="connsiteY6" fmla="*/ 161925 h 962025"/>
                    <a:gd name="connsiteX7" fmla="*/ 238125 w 1747837"/>
                    <a:gd name="connsiteY7" fmla="*/ 66675 h 962025"/>
                    <a:gd name="connsiteX8" fmla="*/ 0 w 1747837"/>
                    <a:gd name="connsiteY8" fmla="*/ 0 h 962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47837" h="962025">
                      <a:moveTo>
                        <a:pt x="1747837" y="962025"/>
                      </a:moveTo>
                      <a:cubicBezTo>
                        <a:pt x="1674812" y="890587"/>
                        <a:pt x="1593850" y="807243"/>
                        <a:pt x="1528762" y="747712"/>
                      </a:cubicBezTo>
                      <a:cubicBezTo>
                        <a:pt x="1463674" y="688181"/>
                        <a:pt x="1416050" y="647700"/>
                        <a:pt x="1357312" y="604837"/>
                      </a:cubicBezTo>
                      <a:cubicBezTo>
                        <a:pt x="1298574" y="561974"/>
                        <a:pt x="1240631" y="529431"/>
                        <a:pt x="1176337" y="490537"/>
                      </a:cubicBezTo>
                      <a:cubicBezTo>
                        <a:pt x="1112043" y="451643"/>
                        <a:pt x="1041400" y="409575"/>
                        <a:pt x="971550" y="371475"/>
                      </a:cubicBezTo>
                      <a:cubicBezTo>
                        <a:pt x="901700" y="333375"/>
                        <a:pt x="834231" y="296862"/>
                        <a:pt x="757237" y="261937"/>
                      </a:cubicBezTo>
                      <a:cubicBezTo>
                        <a:pt x="680243" y="227012"/>
                        <a:pt x="596106" y="194469"/>
                        <a:pt x="509587" y="161925"/>
                      </a:cubicBezTo>
                      <a:cubicBezTo>
                        <a:pt x="423068" y="129381"/>
                        <a:pt x="323056" y="93663"/>
                        <a:pt x="238125" y="66675"/>
                      </a:cubicBezTo>
                      <a:cubicBezTo>
                        <a:pt x="153194" y="39688"/>
                        <a:pt x="79375" y="22225"/>
                        <a:pt x="0" y="0"/>
                      </a:cubicBezTo>
                    </a:path>
                  </a:pathLst>
                </a:custGeom>
                <a:grp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Freeform 21"/>
              <p:cNvSpPr/>
              <p:nvPr/>
            </p:nvSpPr>
            <p:spPr>
              <a:xfrm>
                <a:off x="2616994" y="5053013"/>
                <a:ext cx="107156" cy="57150"/>
              </a:xfrm>
              <a:custGeom>
                <a:avLst/>
                <a:gdLst>
                  <a:gd name="connsiteX0" fmla="*/ 0 w 107156"/>
                  <a:gd name="connsiteY0" fmla="*/ 0 h 57150"/>
                  <a:gd name="connsiteX1" fmla="*/ 107156 w 107156"/>
                  <a:gd name="connsiteY1" fmla="*/ 5715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7156" h="57150">
                    <a:moveTo>
                      <a:pt x="0" y="0"/>
                    </a:moveTo>
                    <a:lnTo>
                      <a:pt x="107156" y="57150"/>
                    </a:lnTo>
                  </a:path>
                </a:pathLst>
              </a:cu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353404" y="1600200"/>
              <a:ext cx="1522788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cap="small" dirty="0">
                  <a:ea typeface="Verdana" panose="020B0604030504040204" pitchFamily="34" charset="0"/>
                  <a:cs typeface="Verdana" panose="020B0604030504040204" pitchFamily="34" charset="0"/>
                </a:rPr>
                <a:t>Theme 1:</a:t>
              </a:r>
            </a:p>
            <a:p>
              <a:pPr algn="ctr"/>
              <a:r>
                <a:rPr lang="en-US" sz="2000" b="1" cap="small" dirty="0">
                  <a:ea typeface="Verdana" panose="020B0604030504040204" pitchFamily="34" charset="0"/>
                  <a:cs typeface="Verdana" panose="020B0604030504040204" pitchFamily="34" charset="0"/>
                </a:rPr>
                <a:t>Environment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33632" y="1913615"/>
              <a:ext cx="2733569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cap="small" dirty="0">
                  <a:ea typeface="Verdana" panose="020B0604030504040204" pitchFamily="34" charset="0"/>
                  <a:cs typeface="Verdana" panose="020B0604030504040204" pitchFamily="34" charset="0"/>
                </a:rPr>
                <a:t>Theme 2:</a:t>
              </a:r>
            </a:p>
            <a:p>
              <a:pPr algn="ctr"/>
              <a:r>
                <a:rPr lang="en-US" sz="2000" b="1" cap="small" dirty="0">
                  <a:ea typeface="Verdana" panose="020B0604030504040204" pitchFamily="34" charset="0"/>
                  <a:cs typeface="Verdana" panose="020B0604030504040204" pitchFamily="34" charset="0"/>
                </a:rPr>
                <a:t>Population Performance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3640673" y="2519599"/>
              <a:ext cx="3519487" cy="217884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39992" y="2508114"/>
              <a:ext cx="1766959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cap="small" dirty="0"/>
                <a:t>Theme 3:</a:t>
              </a:r>
            </a:p>
            <a:p>
              <a:pPr algn="ctr"/>
              <a:r>
                <a:rPr lang="en-US" sz="2000" b="1" cap="small" dirty="0"/>
                <a:t>Wildlife Health</a:t>
              </a: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876192" y="3115364"/>
              <a:ext cx="3269939" cy="1409464"/>
              <a:chOff x="3810000" y="3081040"/>
              <a:chExt cx="3336131" cy="1567160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3962400" y="3081040"/>
                <a:ext cx="2875794" cy="1567160"/>
                <a:chOff x="3962400" y="2964076"/>
                <a:chExt cx="2875794" cy="156716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5218944" y="2964076"/>
                  <a:ext cx="1619250" cy="156716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3962400" y="2968317"/>
                  <a:ext cx="1600200" cy="1548723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44"/>
              <p:cNvGrpSpPr/>
              <p:nvPr/>
            </p:nvGrpSpPr>
            <p:grpSpPr>
              <a:xfrm>
                <a:off x="5221609" y="3359017"/>
                <a:ext cx="331208" cy="1001979"/>
                <a:chOff x="5221609" y="3359017"/>
                <a:chExt cx="331208" cy="1001979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5221609" y="3376613"/>
                  <a:ext cx="178808" cy="984383"/>
                </a:xfrm>
                <a:custGeom>
                  <a:avLst/>
                  <a:gdLst>
                    <a:gd name="connsiteX0" fmla="*/ 171922 w 178808"/>
                    <a:gd name="connsiteY0" fmla="*/ 0 h 984383"/>
                    <a:gd name="connsiteX1" fmla="*/ 31429 w 178808"/>
                    <a:gd name="connsiteY1" fmla="*/ 266700 h 984383"/>
                    <a:gd name="connsiteX2" fmla="*/ 2854 w 178808"/>
                    <a:gd name="connsiteY2" fmla="*/ 588168 h 984383"/>
                    <a:gd name="connsiteX3" fmla="*/ 79054 w 178808"/>
                    <a:gd name="connsiteY3" fmla="*/ 823912 h 984383"/>
                    <a:gd name="connsiteX4" fmla="*/ 171922 w 178808"/>
                    <a:gd name="connsiteY4" fmla="*/ 973931 h 984383"/>
                    <a:gd name="connsiteX5" fmla="*/ 164779 w 178808"/>
                    <a:gd name="connsiteY5" fmla="*/ 959643 h 9843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808" h="984383">
                      <a:moveTo>
                        <a:pt x="171922" y="0"/>
                      </a:moveTo>
                      <a:cubicBezTo>
                        <a:pt x="115764" y="84336"/>
                        <a:pt x="59607" y="168672"/>
                        <a:pt x="31429" y="266700"/>
                      </a:cubicBezTo>
                      <a:cubicBezTo>
                        <a:pt x="3251" y="364728"/>
                        <a:pt x="-5084" y="495299"/>
                        <a:pt x="2854" y="588168"/>
                      </a:cubicBezTo>
                      <a:cubicBezTo>
                        <a:pt x="10791" y="681037"/>
                        <a:pt x="50876" y="759618"/>
                        <a:pt x="79054" y="823912"/>
                      </a:cubicBezTo>
                      <a:cubicBezTo>
                        <a:pt x="107232" y="888206"/>
                        <a:pt x="157634" y="951309"/>
                        <a:pt x="171922" y="973931"/>
                      </a:cubicBezTo>
                      <a:cubicBezTo>
                        <a:pt x="186210" y="996553"/>
                        <a:pt x="175494" y="978098"/>
                        <a:pt x="164779" y="959643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10800000">
                  <a:off x="5374009" y="3359017"/>
                  <a:ext cx="178808" cy="984383"/>
                </a:xfrm>
                <a:custGeom>
                  <a:avLst/>
                  <a:gdLst>
                    <a:gd name="connsiteX0" fmla="*/ 171922 w 178808"/>
                    <a:gd name="connsiteY0" fmla="*/ 0 h 984383"/>
                    <a:gd name="connsiteX1" fmla="*/ 31429 w 178808"/>
                    <a:gd name="connsiteY1" fmla="*/ 266700 h 984383"/>
                    <a:gd name="connsiteX2" fmla="*/ 2854 w 178808"/>
                    <a:gd name="connsiteY2" fmla="*/ 588168 h 984383"/>
                    <a:gd name="connsiteX3" fmla="*/ 79054 w 178808"/>
                    <a:gd name="connsiteY3" fmla="*/ 823912 h 984383"/>
                    <a:gd name="connsiteX4" fmla="*/ 171922 w 178808"/>
                    <a:gd name="connsiteY4" fmla="*/ 973931 h 984383"/>
                    <a:gd name="connsiteX5" fmla="*/ 164779 w 178808"/>
                    <a:gd name="connsiteY5" fmla="*/ 959643 h 9843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808" h="984383">
                      <a:moveTo>
                        <a:pt x="171922" y="0"/>
                      </a:moveTo>
                      <a:cubicBezTo>
                        <a:pt x="115764" y="84336"/>
                        <a:pt x="59607" y="168672"/>
                        <a:pt x="31429" y="266700"/>
                      </a:cubicBezTo>
                      <a:cubicBezTo>
                        <a:pt x="3251" y="364728"/>
                        <a:pt x="-5084" y="495299"/>
                        <a:pt x="2854" y="588168"/>
                      </a:cubicBezTo>
                      <a:cubicBezTo>
                        <a:pt x="10791" y="681037"/>
                        <a:pt x="50876" y="759618"/>
                        <a:pt x="79054" y="823912"/>
                      </a:cubicBezTo>
                      <a:cubicBezTo>
                        <a:pt x="107232" y="888206"/>
                        <a:pt x="157634" y="951309"/>
                        <a:pt x="171922" y="973931"/>
                      </a:cubicBezTo>
                      <a:cubicBezTo>
                        <a:pt x="186210" y="996553"/>
                        <a:pt x="175494" y="978098"/>
                        <a:pt x="164779" y="959643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5715000" y="3581400"/>
                <a:ext cx="143113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cap="small" dirty="0">
                    <a:ea typeface="Verdana" panose="020B0604030504040204" pitchFamily="34" charset="0"/>
                    <a:cs typeface="Verdana" panose="020B0604030504040204" pitchFamily="34" charset="0"/>
                  </a:rPr>
                  <a:t>Theme 3B:</a:t>
                </a:r>
              </a:p>
              <a:p>
                <a:r>
                  <a:rPr lang="en-US" sz="1500" b="1" cap="small" dirty="0">
                    <a:ea typeface="Verdana" panose="020B0604030504040204" pitchFamily="34" charset="0"/>
                    <a:cs typeface="Verdana" panose="020B0604030504040204" pitchFamily="34" charset="0"/>
                  </a:rPr>
                  <a:t>Physiology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3576191"/>
                <a:ext cx="125654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b="1" cap="small" dirty="0">
                    <a:ea typeface="Verdana" panose="020B0604030504040204" pitchFamily="34" charset="0"/>
                    <a:cs typeface="Verdana" panose="020B0604030504040204" pitchFamily="34" charset="0"/>
                  </a:rPr>
                  <a:t>Theme 3A:</a:t>
                </a:r>
              </a:p>
              <a:p>
                <a:pPr algn="r"/>
                <a:r>
                  <a:rPr lang="en-US" sz="1500" b="1" cap="small" dirty="0">
                    <a:ea typeface="Verdana" panose="020B0604030504040204" pitchFamily="34" charset="0"/>
                    <a:cs typeface="Verdana" panose="020B0604030504040204" pitchFamily="34" charset="0"/>
                  </a:rPr>
                  <a:t>Behaviour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839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>
            <a:extLst>
              <a:ext uri="{FF2B5EF4-FFF2-40B4-BE49-F238E27FC236}">
                <a16:creationId xmlns:a16="http://schemas.microsoft.com/office/drawing/2014/main" id="{468151EF-C36A-4074-A6DD-89E441EE52A0}"/>
              </a:ext>
            </a:extLst>
          </p:cNvPr>
          <p:cNvPicPr/>
          <p:nvPr/>
        </p:nvPicPr>
        <p:blipFill rotWithShape="1">
          <a:blip r:embed="rId3"/>
          <a:srcRect l="7579" t="2609" r="4000"/>
          <a:stretch/>
        </p:blipFill>
        <p:spPr>
          <a:xfrm>
            <a:off x="6199203" y="2514600"/>
            <a:ext cx="2667000" cy="2064333"/>
          </a:xfrm>
          <a:prstGeom prst="rect">
            <a:avLst/>
          </a:prstGeom>
        </p:spPr>
      </p:pic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5F066DB-F662-41FF-9690-B1848952B9E3}"/>
              </a:ext>
            </a:extLst>
          </p:cNvPr>
          <p:cNvSpPr/>
          <p:nvPr/>
        </p:nvSpPr>
        <p:spPr>
          <a:xfrm>
            <a:off x="381000" y="4572000"/>
            <a:ext cx="8153399" cy="200045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F22D884-38CC-4937-9F62-6DED73D7E72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7500" r="10000" b="17500"/>
          <a:stretch/>
        </p:blipFill>
        <p:spPr>
          <a:xfrm>
            <a:off x="5943600" y="440495"/>
            <a:ext cx="3178206" cy="192170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4524"/>
            <a:ext cx="2133600" cy="365125"/>
          </a:xfrm>
        </p:spPr>
        <p:txBody>
          <a:bodyPr/>
          <a:lstStyle/>
          <a:p>
            <a:fld id="{94E5EA96-1DFD-4B76-B9B8-24FFEE206CE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81000"/>
            <a:ext cx="5638800" cy="40472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Theme 2 – Population performance (ecology)</a:t>
            </a:r>
            <a:r>
              <a:rPr lang="en-US" dirty="0"/>
              <a:t>	</a:t>
            </a:r>
          </a:p>
          <a:p>
            <a:pPr lvl="1"/>
            <a:r>
              <a:rPr lang="en-CA" sz="1900" b="1" dirty="0"/>
              <a:t>Q1</a:t>
            </a:r>
            <a:r>
              <a:rPr lang="en-CA" sz="1900" dirty="0"/>
              <a:t>: Have </a:t>
            </a:r>
            <a:r>
              <a:rPr lang="en-CA" sz="1900" b="1" dirty="0"/>
              <a:t>road density </a:t>
            </a:r>
            <a:r>
              <a:rPr lang="en-CA" sz="1900" dirty="0"/>
              <a:t>thresholds influenced abundance &amp; distribution (recovery) of bears? </a:t>
            </a:r>
          </a:p>
          <a:p>
            <a:pPr lvl="1"/>
            <a:r>
              <a:rPr lang="en-CA" sz="1900" b="1" dirty="0"/>
              <a:t>Q2</a:t>
            </a:r>
            <a:r>
              <a:rPr lang="en-CA" sz="1900" dirty="0"/>
              <a:t>: Has </a:t>
            </a:r>
            <a:r>
              <a:rPr lang="en-CA" sz="1900" b="1" dirty="0"/>
              <a:t>landscape change </a:t>
            </a:r>
            <a:r>
              <a:rPr lang="en-CA" sz="1900" dirty="0"/>
              <a:t>(natural &amp; anthropogenic) resulted in changes in population size/trends? </a:t>
            </a:r>
          </a:p>
          <a:p>
            <a:pPr lvl="1"/>
            <a:r>
              <a:rPr lang="en-CA" sz="1900" b="1" dirty="0"/>
              <a:t>Q3</a:t>
            </a:r>
            <a:r>
              <a:rPr lang="en-CA" sz="1900" dirty="0"/>
              <a:t>: Can </a:t>
            </a:r>
            <a:r>
              <a:rPr lang="en-CA" sz="1900" b="1" dirty="0"/>
              <a:t>carrying capacity </a:t>
            </a:r>
            <a:r>
              <a:rPr lang="en-CA" sz="1900" dirty="0"/>
              <a:t>work be evaluated in terms of predicting densities &amp; distribution of bears to inform land use/forest planning?</a:t>
            </a:r>
          </a:p>
          <a:p>
            <a:pPr lvl="1"/>
            <a:r>
              <a:rPr lang="en-CA" sz="1900" b="1" dirty="0"/>
              <a:t>Q6</a:t>
            </a:r>
            <a:r>
              <a:rPr lang="en-CA" sz="1900" dirty="0"/>
              <a:t>: Do </a:t>
            </a:r>
            <a:r>
              <a:rPr lang="en-CA" sz="1900" b="1" dirty="0"/>
              <a:t>RSFs</a:t>
            </a:r>
            <a:r>
              <a:rPr lang="en-CA" sz="1900" dirty="0"/>
              <a:t> used by resource managers continue to provide useful surrogates for habitat quality in changing landscapes?</a:t>
            </a:r>
            <a:endParaRPr lang="en-US" sz="1900" dirty="0"/>
          </a:p>
        </p:txBody>
      </p:sp>
      <p:graphicFrame>
        <p:nvGraphicFramePr>
          <p:cNvPr id="47" name="Diagram 46">
            <a:extLst>
              <a:ext uri="{FF2B5EF4-FFF2-40B4-BE49-F238E27FC236}">
                <a16:creationId xmlns:a16="http://schemas.microsoft.com/office/drawing/2014/main" id="{1C7834E2-59CA-4561-89B0-4C090BA394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158337"/>
              </p:ext>
            </p:extLst>
          </p:nvPr>
        </p:nvGraphicFramePr>
        <p:xfrm>
          <a:off x="1623135" y="4652574"/>
          <a:ext cx="47244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B6E3584B-B7D5-4BDE-BA07-2C0723F85AC8}"/>
              </a:ext>
            </a:extLst>
          </p:cNvPr>
          <p:cNvSpPr txBox="1"/>
          <p:nvPr/>
        </p:nvSpPr>
        <p:spPr>
          <a:xfrm>
            <a:off x="3257332" y="5276671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i="1" dirty="0">
                <a:latin typeface="Cambria" panose="02040503050406030204" pitchFamily="18" charset="0"/>
              </a:rPr>
              <a:t>N &amp; D</a:t>
            </a:r>
            <a:r>
              <a:rPr lang="en-CA" sz="2000" dirty="0">
                <a:latin typeface="Cambria" panose="02040503050406030204" pitchFamily="18" charset="0"/>
              </a:rPr>
              <a:t>ensity</a:t>
            </a:r>
          </a:p>
          <a:p>
            <a:pPr algn="ctr"/>
            <a:endParaRPr lang="en-CA" sz="400" dirty="0">
              <a:latin typeface="Cambria" panose="02040503050406030204" pitchFamily="18" charset="0"/>
            </a:endParaRPr>
          </a:p>
          <a:p>
            <a:pPr algn="ctr"/>
            <a:r>
              <a:rPr lang="en-CA" sz="1600" dirty="0">
                <a:latin typeface="Cambria" panose="02040503050406030204" pitchFamily="18" charset="0"/>
              </a:rPr>
              <a:t>but also </a:t>
            </a:r>
          </a:p>
          <a:p>
            <a:pPr algn="ctr"/>
            <a:r>
              <a:rPr lang="en-CA" sz="1600" dirty="0">
                <a:latin typeface="Cambria" panose="02040503050406030204" pitchFamily="18" charset="0"/>
              </a:rPr>
              <a:t>behaviour &amp;</a:t>
            </a:r>
          </a:p>
          <a:p>
            <a:pPr algn="ctr"/>
            <a:r>
              <a:rPr lang="en-CA" sz="1600" dirty="0">
                <a:latin typeface="Cambria" panose="02040503050406030204" pitchFamily="18" charset="0"/>
              </a:rPr>
              <a:t>health</a:t>
            </a:r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CB13925-20F7-4F60-9933-E7CEAA1FEF86}"/>
              </a:ext>
            </a:extLst>
          </p:cNvPr>
          <p:cNvSpPr txBox="1"/>
          <p:nvPr/>
        </p:nvSpPr>
        <p:spPr>
          <a:xfrm>
            <a:off x="381000" y="5185974"/>
            <a:ext cx="1255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/>
              <a:t>Nutritional </a:t>
            </a:r>
          </a:p>
          <a:p>
            <a:pPr algn="r"/>
            <a:r>
              <a:rPr lang="en-CA" dirty="0"/>
              <a:t>Landscape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20E2553-E912-46E0-9BDB-8A225D485E53}"/>
              </a:ext>
            </a:extLst>
          </p:cNvPr>
          <p:cNvSpPr txBox="1"/>
          <p:nvPr/>
        </p:nvSpPr>
        <p:spPr>
          <a:xfrm>
            <a:off x="6319973" y="5033574"/>
            <a:ext cx="2290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Roads, human activity,</a:t>
            </a:r>
          </a:p>
          <a:p>
            <a:r>
              <a:rPr lang="en-CA" dirty="0"/>
              <a:t>landscape change, </a:t>
            </a:r>
          </a:p>
          <a:p>
            <a:r>
              <a:rPr lang="en-CA" dirty="0"/>
              <a:t>&amp; survival</a:t>
            </a:r>
            <a:endParaRPr lang="en-US" dirty="0"/>
          </a:p>
        </p:txBody>
      </p:sp>
      <p:pic>
        <p:nvPicPr>
          <p:cNvPr id="54" name="Picture 2" descr="http://blogs.nationalgeographic.com/blogs/news/chiefeditor/grizzly-bear-photo.jpg">
            <a:extLst>
              <a:ext uri="{FF2B5EF4-FFF2-40B4-BE49-F238E27FC236}">
                <a16:creationId xmlns:a16="http://schemas.microsoft.com/office/drawing/2014/main" id="{8715C351-0F8E-49F0-BFFD-C0FAAB08A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34596" y="4617063"/>
            <a:ext cx="907887" cy="75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3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2C7B128-ECC6-4CA2-929C-964CFE0A50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7500" r="10000" b="17500"/>
          <a:stretch/>
        </p:blipFill>
        <p:spPr>
          <a:xfrm>
            <a:off x="7315200" y="131099"/>
            <a:ext cx="1813560" cy="1096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990600"/>
          </a:xfrm>
        </p:spPr>
        <p:txBody>
          <a:bodyPr/>
          <a:lstStyle/>
          <a:p>
            <a:pPr algn="l"/>
            <a:r>
              <a:rPr lang="en-US" dirty="0"/>
              <a:t>Theme 2: </a:t>
            </a:r>
            <a:r>
              <a:rPr lang="en-US" sz="4000" dirty="0"/>
              <a:t>personnel &amp; key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6858000" cy="5638801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2700" b="1" i="1" dirty="0"/>
              <a:t>Sean Coogan </a:t>
            </a:r>
            <a:r>
              <a:rPr lang="en-CA" sz="2700" i="1" dirty="0"/>
              <a:t>(post-doctoral fellow):</a:t>
            </a:r>
          </a:p>
          <a:p>
            <a:r>
              <a:rPr lang="en-CA" sz="2900" dirty="0"/>
              <a:t>What are the population trends (demographics) in the Yellowhead between 2004 &amp; 2014 &amp; can these changes be related to road density (top-down) &amp; changes in landscape condition? </a:t>
            </a:r>
          </a:p>
          <a:p>
            <a:r>
              <a:rPr lang="en-CA" sz="2900" dirty="0"/>
              <a:t>What are the nutritional constraints or trade-offs in our population &amp; how does that relate to habitat change, behaviour, &amp; health? </a:t>
            </a:r>
          </a:p>
          <a:p>
            <a:pPr marL="0" indent="0">
              <a:buNone/>
            </a:pPr>
            <a:r>
              <a:rPr lang="en-CA" sz="2700" b="1" i="1" dirty="0"/>
              <a:t>Chris </a:t>
            </a:r>
            <a:r>
              <a:rPr lang="en-CA" sz="2700" b="1" i="1" dirty="0" err="1"/>
              <a:t>Souliere</a:t>
            </a:r>
            <a:r>
              <a:rPr lang="en-CA" sz="2700" b="1" i="1" dirty="0"/>
              <a:t> </a:t>
            </a:r>
            <a:r>
              <a:rPr lang="en-CA" sz="2700" i="1" dirty="0"/>
              <a:t>(PhD student):</a:t>
            </a:r>
          </a:p>
          <a:p>
            <a:r>
              <a:rPr lang="en-CA" sz="2900" dirty="0"/>
              <a:t>How does food supply change as a function of landscape change &amp; how can this be incorporated into forest harvest planning?</a:t>
            </a:r>
          </a:p>
          <a:p>
            <a:r>
              <a:rPr lang="en-CA" sz="2900" dirty="0"/>
              <a:t>How well do existing RSF functions compare to the landscape carrying capacity approach for the Yellowhead grizzly bear population?</a:t>
            </a: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EA96-1DFD-4B76-B9B8-24FFEE206CE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http://www.ace-lab.org/assets_r/59.jpg">
            <a:extLst>
              <a:ext uri="{FF2B5EF4-FFF2-40B4-BE49-F238E27FC236}">
                <a16:creationId xmlns:a16="http://schemas.microsoft.com/office/drawing/2014/main" id="{7205FD04-B66B-43ED-B29D-F9B508FF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650919"/>
            <a:ext cx="1515715" cy="1231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ce-lab.org/assets_r/54.jpg">
            <a:extLst>
              <a:ext uri="{FF2B5EF4-FFF2-40B4-BE49-F238E27FC236}">
                <a16:creationId xmlns:a16="http://schemas.microsoft.com/office/drawing/2014/main" id="{D68057E0-7174-453A-8BCE-C0BAE282E8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9" t="8695" r="9398" b="7854"/>
          <a:stretch/>
        </p:blipFill>
        <p:spPr bwMode="auto">
          <a:xfrm>
            <a:off x="7463206" y="3810000"/>
            <a:ext cx="1452194" cy="1742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3A7029-0DC9-49A5-92E5-4D5B8B7CDC10}"/>
              </a:ext>
            </a:extLst>
          </p:cNvPr>
          <p:cNvSpPr txBox="1"/>
          <p:nvPr/>
        </p:nvSpPr>
        <p:spPr>
          <a:xfrm>
            <a:off x="7467055" y="2935069"/>
            <a:ext cx="14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Sean Coogan </a:t>
            </a:r>
          </a:p>
          <a:p>
            <a:r>
              <a:rPr lang="en-CA" dirty="0"/>
              <a:t>(PDF)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68665D-483F-4D37-9162-4C471D3E6D42}"/>
              </a:ext>
            </a:extLst>
          </p:cNvPr>
          <p:cNvSpPr txBox="1"/>
          <p:nvPr/>
        </p:nvSpPr>
        <p:spPr>
          <a:xfrm>
            <a:off x="7467601" y="5602069"/>
            <a:ext cx="1521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Chris </a:t>
            </a:r>
            <a:r>
              <a:rPr lang="en-CA" dirty="0" err="1"/>
              <a:t>Souliere</a:t>
            </a:r>
            <a:r>
              <a:rPr lang="en-CA" dirty="0"/>
              <a:t> </a:t>
            </a:r>
          </a:p>
          <a:p>
            <a:r>
              <a:rPr lang="en-CA" dirty="0"/>
              <a:t>(PhD student)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2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184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Verdana</vt:lpstr>
      <vt:lpstr>Office Theme</vt:lpstr>
      <vt:lpstr>PowerPoint Presentation</vt:lpstr>
      <vt:lpstr>PowerPoint Presentation</vt:lpstr>
      <vt:lpstr>Theme 2: personnel &amp; key topics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Coops, Nicholas</dc:creator>
  <cp:lastModifiedBy>Scott Nielsen</cp:lastModifiedBy>
  <cp:revision>15</cp:revision>
  <cp:lastPrinted>2017-10-11T13:53:13Z</cp:lastPrinted>
  <dcterms:created xsi:type="dcterms:W3CDTF">2017-10-08T17:59:37Z</dcterms:created>
  <dcterms:modified xsi:type="dcterms:W3CDTF">2017-10-11T13:53:20Z</dcterms:modified>
</cp:coreProperties>
</file>